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2A3A7-5FAA-4DD0-A003-72D351155E7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42392-AA33-41C3-9B1B-8E78AC89A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20.1.2013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VY_32_INOVACE_13_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</a:t>
            </a:r>
            <a:r>
              <a:rPr lang="cs-CZ" dirty="0" smtClean="0"/>
              <a:t>3. </a:t>
            </a:r>
            <a:r>
              <a:rPr lang="cs-CZ" dirty="0"/>
              <a:t>ročníku na </a:t>
            </a:r>
            <a:r>
              <a:rPr lang="cs-CZ" dirty="0" smtClean="0"/>
              <a:t>téma časování slovesa </a:t>
            </a:r>
            <a:r>
              <a:rPr lang="cs-CZ" b="1" dirty="0" err="1" smtClean="0"/>
              <a:t>have</a:t>
            </a:r>
            <a:r>
              <a:rPr lang="cs-CZ" dirty="0" smtClean="0"/>
              <a:t>.</a:t>
            </a: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785926"/>
            <a:ext cx="7772400" cy="1470025"/>
          </a:xfrm>
        </p:spPr>
        <p:txBody>
          <a:bodyPr/>
          <a:lstStyle/>
          <a:p>
            <a:r>
              <a:rPr lang="cs-CZ" dirty="0" smtClean="0"/>
              <a:t>Angličtina pro 3.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500438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Časování slovesa to </a:t>
            </a:r>
            <a:r>
              <a:rPr lang="cs-CZ" sz="5400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(mít)</a:t>
            </a:r>
          </a:p>
          <a:p>
            <a:endParaRPr lang="cs-CZ" sz="5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Sloveso to </a:t>
            </a:r>
            <a:r>
              <a:rPr lang="cs-CZ" sz="6000" u="sng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endParaRPr lang="cs-CZ" sz="6000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	I  </a:t>
            </a:r>
            <a:r>
              <a:rPr lang="cs-CZ" sz="3600" i="1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r>
              <a:rPr lang="cs-CZ" sz="3600" dirty="0" smtClean="0"/>
              <a:t>				</a:t>
            </a: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i="1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endParaRPr lang="cs-CZ" sz="36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		 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i="1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endParaRPr lang="cs-CZ" sz="36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he </a:t>
            </a:r>
            <a:r>
              <a:rPr lang="cs-CZ" sz="3600" i="1" dirty="0" smtClean="0">
                <a:solidFill>
                  <a:schemeClr val="accent6">
                    <a:lumMod val="75000"/>
                  </a:schemeClr>
                </a:solidFill>
              </a:rPr>
              <a:t>has</a:t>
            </a:r>
            <a:r>
              <a:rPr lang="cs-CZ" sz="3600" dirty="0" smtClean="0"/>
              <a:t>				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i="1" dirty="0" smtClean="0">
                <a:solidFill>
                  <a:schemeClr val="accent6">
                    <a:lumMod val="75000"/>
                  </a:schemeClr>
                </a:solidFill>
              </a:rPr>
              <a:t>has</a:t>
            </a:r>
            <a:r>
              <a:rPr lang="cs-CZ" sz="3600" dirty="0" smtClean="0"/>
              <a:t>				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i="1" dirty="0" err="1" smtClean="0">
                <a:solidFill>
                  <a:schemeClr val="accent6">
                    <a:lumMod val="75000"/>
                  </a:schemeClr>
                </a:solidFill>
              </a:rPr>
              <a:t>have</a:t>
            </a:r>
            <a:endParaRPr lang="cs-CZ" sz="36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i="1" dirty="0" smtClean="0">
                <a:solidFill>
                  <a:schemeClr val="accent6">
                    <a:lumMod val="75000"/>
                  </a:schemeClr>
                </a:solidFill>
              </a:rPr>
              <a:t>has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Doplňte </a:t>
            </a:r>
            <a:r>
              <a:rPr lang="cs-CZ" sz="5400" i="1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 nebo </a:t>
            </a:r>
            <a:r>
              <a:rPr lang="cs-CZ" sz="5400" i="1" dirty="0" smtClean="0">
                <a:solidFill>
                  <a:schemeClr val="accent2">
                    <a:lumMod val="75000"/>
                  </a:schemeClr>
                </a:solidFill>
              </a:rPr>
              <a:t>has</a:t>
            </a:r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	I ____ a dog.</a:t>
            </a:r>
          </a:p>
          <a:p>
            <a:pPr>
              <a:buNone/>
            </a:pPr>
            <a:r>
              <a:rPr lang="cs-CZ" sz="3600" dirty="0" smtClean="0"/>
              <a:t>	 </a:t>
            </a:r>
            <a:r>
              <a:rPr lang="cs-CZ" sz="3600" dirty="0" err="1" smtClean="0"/>
              <a:t>You</a:t>
            </a:r>
            <a:r>
              <a:rPr lang="cs-CZ" sz="3600" dirty="0" smtClean="0"/>
              <a:t> ____ a </a:t>
            </a:r>
            <a:r>
              <a:rPr lang="cs-CZ" sz="3600" dirty="0" err="1" smtClean="0"/>
              <a:t>cat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David ____ </a:t>
            </a:r>
            <a:r>
              <a:rPr lang="cs-CZ" sz="3600" dirty="0" err="1" smtClean="0"/>
              <a:t>mushrooms</a:t>
            </a:r>
            <a:r>
              <a:rPr lang="cs-CZ" sz="3600" dirty="0" smtClean="0"/>
              <a:t>. He ____ </a:t>
            </a:r>
            <a:r>
              <a:rPr lang="cs-CZ" sz="3600" dirty="0" err="1" smtClean="0"/>
              <a:t>four</a:t>
            </a:r>
            <a:r>
              <a:rPr lang="cs-CZ" sz="3600" dirty="0" smtClean="0"/>
              <a:t> </a:t>
            </a:r>
            <a:r>
              <a:rPr lang="cs-CZ" sz="3600" dirty="0" err="1" smtClean="0"/>
              <a:t>boleti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err="1" smtClean="0"/>
              <a:t>Cats</a:t>
            </a:r>
            <a:r>
              <a:rPr lang="cs-CZ" sz="3600" dirty="0" smtClean="0"/>
              <a:t> ____ </a:t>
            </a:r>
            <a:r>
              <a:rPr lang="cs-CZ" sz="3600" dirty="0" err="1" smtClean="0"/>
              <a:t>mice</a:t>
            </a:r>
            <a:r>
              <a:rPr lang="cs-CZ" sz="3600" dirty="0" smtClean="0"/>
              <a:t>. </a:t>
            </a:r>
            <a:r>
              <a:rPr lang="cs-CZ" sz="3600" dirty="0" err="1" smtClean="0"/>
              <a:t>They</a:t>
            </a:r>
            <a:r>
              <a:rPr lang="cs-CZ" sz="3600" dirty="0" smtClean="0"/>
              <a:t> ____ </a:t>
            </a:r>
            <a:r>
              <a:rPr lang="cs-CZ" sz="3600" dirty="0" err="1" smtClean="0"/>
              <a:t>mice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err="1" smtClean="0"/>
              <a:t>We</a:t>
            </a:r>
            <a:r>
              <a:rPr lang="cs-CZ" sz="3600" dirty="0" smtClean="0"/>
              <a:t> ____ a </a:t>
            </a:r>
            <a:r>
              <a:rPr lang="cs-CZ" sz="3600" dirty="0" err="1" smtClean="0"/>
              <a:t>big</a:t>
            </a:r>
            <a:r>
              <a:rPr lang="cs-CZ" sz="3600" dirty="0" smtClean="0"/>
              <a:t> house.</a:t>
            </a:r>
          </a:p>
          <a:p>
            <a:pPr>
              <a:buNone/>
            </a:pPr>
            <a:r>
              <a:rPr lang="cs-CZ" sz="3600" dirty="0" smtClean="0"/>
              <a:t>	A </a:t>
            </a:r>
            <a:r>
              <a:rPr lang="cs-CZ" sz="3600" dirty="0" err="1" smtClean="0"/>
              <a:t>cat</a:t>
            </a:r>
            <a:r>
              <a:rPr lang="cs-CZ" sz="3600" dirty="0" smtClean="0"/>
              <a:t> ____  a </a:t>
            </a:r>
            <a:r>
              <a:rPr lang="cs-CZ" sz="3600" dirty="0" err="1" smtClean="0"/>
              <a:t>toy</a:t>
            </a:r>
            <a:r>
              <a:rPr lang="cs-CZ" sz="3600" dirty="0" smtClean="0"/>
              <a:t>. </a:t>
            </a:r>
            <a:r>
              <a:rPr lang="cs-CZ" sz="3600" dirty="0" err="1" smtClean="0"/>
              <a:t>It</a:t>
            </a:r>
            <a:r>
              <a:rPr lang="cs-CZ" sz="3600" dirty="0" smtClean="0"/>
              <a:t> ____ a </a:t>
            </a:r>
            <a:r>
              <a:rPr lang="cs-CZ" sz="3600" dirty="0" err="1" smtClean="0"/>
              <a:t>toy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Helen ____ a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doll</a:t>
            </a:r>
            <a:r>
              <a:rPr lang="cs-CZ" sz="3600" dirty="0" smtClean="0"/>
              <a:t>. </a:t>
            </a:r>
            <a:r>
              <a:rPr lang="cs-CZ" sz="3600" dirty="0" err="1" smtClean="0"/>
              <a:t>She</a:t>
            </a:r>
            <a:r>
              <a:rPr lang="cs-CZ" sz="3600" dirty="0" smtClean="0"/>
              <a:t> ____ a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doll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Doplňte </a:t>
            </a:r>
            <a:r>
              <a:rPr lang="cs-CZ" i="1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nebo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has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: </a:t>
            </a: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	I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3600" dirty="0" smtClean="0"/>
              <a:t> a dog.</a:t>
            </a:r>
          </a:p>
          <a:p>
            <a:pPr>
              <a:buNone/>
            </a:pPr>
            <a:r>
              <a:rPr lang="cs-CZ" sz="3600" dirty="0" smtClean="0"/>
              <a:t>	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3600" dirty="0" smtClean="0"/>
              <a:t> a </a:t>
            </a:r>
            <a:r>
              <a:rPr lang="cs-CZ" sz="3600" dirty="0" err="1" smtClean="0"/>
              <a:t>cat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David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has</a:t>
            </a:r>
            <a:r>
              <a:rPr lang="cs-CZ" sz="3600" dirty="0" smtClean="0"/>
              <a:t> </a:t>
            </a:r>
            <a:r>
              <a:rPr lang="cs-CZ" sz="3600" dirty="0" err="1" smtClean="0"/>
              <a:t>mushrooms</a:t>
            </a:r>
            <a:r>
              <a:rPr lang="cs-CZ" sz="3600" dirty="0" smtClean="0"/>
              <a:t>. He </a:t>
            </a:r>
            <a:r>
              <a:rPr lang="cs-CZ" sz="3600" b="1" dirty="0" smtClean="0">
                <a:solidFill>
                  <a:schemeClr val="bg1">
                    <a:lumMod val="65000"/>
                  </a:schemeClr>
                </a:solidFill>
              </a:rPr>
              <a:t>has</a:t>
            </a:r>
            <a:r>
              <a:rPr lang="cs-CZ" sz="3600" dirty="0" smtClean="0"/>
              <a:t> </a:t>
            </a:r>
            <a:r>
              <a:rPr lang="cs-CZ" sz="3600" dirty="0" err="1" smtClean="0"/>
              <a:t>four</a:t>
            </a:r>
            <a:r>
              <a:rPr lang="cs-CZ" sz="3600" dirty="0" smtClean="0"/>
              <a:t> </a:t>
            </a:r>
            <a:r>
              <a:rPr lang="cs-CZ" sz="3600" dirty="0" err="1" smtClean="0"/>
              <a:t>boleti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err="1" smtClean="0"/>
              <a:t>Cats</a:t>
            </a:r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mice</a:t>
            </a:r>
            <a:r>
              <a:rPr lang="cs-CZ" sz="3600" dirty="0" smtClean="0"/>
              <a:t>.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mice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3600" dirty="0" smtClean="0"/>
              <a:t> a </a:t>
            </a:r>
            <a:r>
              <a:rPr lang="cs-CZ" sz="3600" dirty="0" err="1" smtClean="0"/>
              <a:t>big</a:t>
            </a:r>
            <a:r>
              <a:rPr lang="cs-CZ" sz="3600" dirty="0" smtClean="0"/>
              <a:t> house.</a:t>
            </a:r>
          </a:p>
          <a:p>
            <a:pPr>
              <a:buNone/>
            </a:pPr>
            <a:r>
              <a:rPr lang="cs-CZ" sz="3600" dirty="0" smtClean="0"/>
              <a:t>	A </a:t>
            </a:r>
            <a:r>
              <a:rPr lang="cs-CZ" sz="3600" dirty="0" err="1" smtClean="0"/>
              <a:t>cat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has</a:t>
            </a:r>
            <a:r>
              <a:rPr lang="cs-CZ" sz="3600" dirty="0" smtClean="0"/>
              <a:t> a </a:t>
            </a:r>
            <a:r>
              <a:rPr lang="cs-CZ" sz="3600" dirty="0" err="1" smtClean="0"/>
              <a:t>toy</a:t>
            </a:r>
            <a:r>
              <a:rPr lang="cs-CZ" sz="3600" dirty="0" smtClean="0"/>
              <a:t>.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has</a:t>
            </a:r>
            <a:r>
              <a:rPr lang="cs-CZ" sz="3600" dirty="0" smtClean="0"/>
              <a:t> a </a:t>
            </a:r>
            <a:r>
              <a:rPr lang="cs-CZ" sz="3600" dirty="0" err="1" smtClean="0"/>
              <a:t>toy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Helen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has</a:t>
            </a:r>
            <a:r>
              <a:rPr lang="cs-CZ" sz="3600" dirty="0" smtClean="0"/>
              <a:t> a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doll</a:t>
            </a:r>
            <a:r>
              <a:rPr lang="cs-CZ" sz="3600" dirty="0" smtClean="0"/>
              <a:t>.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has</a:t>
            </a:r>
            <a:r>
              <a:rPr lang="cs-CZ" sz="3600" dirty="0" smtClean="0"/>
              <a:t> a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doll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61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20.1.2013 Název materiálu: VY_32_INOVACE_13_ ANGLICKÝ JAZYK PRO 3. A  4. ROČNÍK_KONVERZACE</vt:lpstr>
      <vt:lpstr>Angličtina pro 3. ročník</vt:lpstr>
      <vt:lpstr>Sloveso to have</vt:lpstr>
      <vt:lpstr>Doplňte have nebo has:</vt:lpstr>
      <vt:lpstr>Doplňte have nebo has: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3. ročník</dc:title>
  <dc:creator>Venclovi</dc:creator>
  <cp:lastModifiedBy>Venclovi</cp:lastModifiedBy>
  <cp:revision>7</cp:revision>
  <dcterms:created xsi:type="dcterms:W3CDTF">2013-03-21T19:34:52Z</dcterms:created>
  <dcterms:modified xsi:type="dcterms:W3CDTF">2013-05-08T20:13:44Z</dcterms:modified>
</cp:coreProperties>
</file>