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6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D621B-401A-41FE-B162-67A7A40950B9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ECBF3-6E3F-4231-A58A-10AA55B2B2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D621B-401A-41FE-B162-67A7A40950B9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ECBF3-6E3F-4231-A58A-10AA55B2B2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D621B-401A-41FE-B162-67A7A40950B9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ECBF3-6E3F-4231-A58A-10AA55B2B2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D621B-401A-41FE-B162-67A7A40950B9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ECBF3-6E3F-4231-A58A-10AA55B2B2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D621B-401A-41FE-B162-67A7A40950B9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ECBF3-6E3F-4231-A58A-10AA55B2B2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D621B-401A-41FE-B162-67A7A40950B9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ECBF3-6E3F-4231-A58A-10AA55B2B2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D621B-401A-41FE-B162-67A7A40950B9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ECBF3-6E3F-4231-A58A-10AA55B2B2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D621B-401A-41FE-B162-67A7A40950B9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ECBF3-6E3F-4231-A58A-10AA55B2B2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D621B-401A-41FE-B162-67A7A40950B9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ECBF3-6E3F-4231-A58A-10AA55B2B2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D621B-401A-41FE-B162-67A7A40950B9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ECBF3-6E3F-4231-A58A-10AA55B2B2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D621B-401A-41FE-B162-67A7A40950B9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ECBF3-6E3F-4231-A58A-10AA55B2B2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DD621B-401A-41FE-B162-67A7A40950B9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6ECBF3-6E3F-4231-A58A-10AA55B2B22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785794"/>
            <a:ext cx="8229600" cy="1143000"/>
          </a:xfrm>
        </p:spPr>
        <p:txBody>
          <a:bodyPr>
            <a:noAutofit/>
          </a:bodyPr>
          <a:lstStyle/>
          <a:p>
            <a:r>
              <a:rPr lang="cs-CZ" sz="2800" dirty="0" smtClean="0"/>
              <a:t>Název školy: Základní a Mateřská škola </a:t>
            </a:r>
            <a:r>
              <a:rPr lang="cs-CZ" sz="2800" dirty="0" err="1" smtClean="0"/>
              <a:t>Bečváry</a:t>
            </a:r>
            <a:r>
              <a:rPr lang="cs-CZ" sz="2800" dirty="0" smtClean="0"/>
              <a:t>, okres Kolín</a:t>
            </a:r>
            <a:br>
              <a:rPr lang="cs-CZ" sz="2800" dirty="0" smtClean="0"/>
            </a:br>
            <a:r>
              <a:rPr lang="cs-CZ" sz="2800" dirty="0" smtClean="0"/>
              <a:t>Autor: Mgr. Kateřina Venclová</a:t>
            </a:r>
            <a:br>
              <a:rPr lang="cs-CZ" sz="2800" dirty="0" smtClean="0"/>
            </a:br>
            <a:r>
              <a:rPr lang="cs-CZ" sz="2800" dirty="0" smtClean="0"/>
              <a:t>Datum tvorby</a:t>
            </a:r>
            <a:r>
              <a:rPr lang="cs-CZ" sz="2800" smtClean="0"/>
              <a:t>: </a:t>
            </a:r>
            <a:r>
              <a:rPr lang="cs-CZ" sz="2800" smtClean="0"/>
              <a:t>29.1.2013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Název materiálu</a:t>
            </a:r>
            <a:r>
              <a:rPr lang="cs-CZ" sz="2800" smtClean="0"/>
              <a:t>: </a:t>
            </a:r>
            <a:r>
              <a:rPr lang="cs-CZ" sz="2800" smtClean="0"/>
              <a:t>VY_32_INOVACE_14_ </a:t>
            </a:r>
            <a:r>
              <a:rPr lang="cs-CZ" sz="2800" dirty="0" smtClean="0"/>
              <a:t>ANGLICKÝ JAZYK PRO 3. A  4. ROČNÍK_KONVERZACE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 typeface="Arial" charset="0"/>
              <a:buNone/>
              <a:defRPr/>
            </a:pPr>
            <a:endParaRPr lang="cs-CZ" dirty="0" smtClean="0"/>
          </a:p>
          <a:p>
            <a:pPr marL="0" indent="0" algn="ctr">
              <a:buFont typeface="Arial" charset="0"/>
              <a:buNone/>
              <a:defRPr/>
            </a:pPr>
            <a:endParaRPr lang="cs-CZ" dirty="0" smtClean="0"/>
          </a:p>
          <a:p>
            <a:pPr marL="0" indent="0" algn="ctr">
              <a:buFont typeface="Arial" charset="0"/>
              <a:buNone/>
              <a:defRPr/>
            </a:pPr>
            <a:endParaRPr lang="cs-CZ" dirty="0" smtClean="0"/>
          </a:p>
          <a:p>
            <a:pPr marL="0" indent="0" algn="ctr">
              <a:buFont typeface="Arial" charset="0"/>
              <a:buNone/>
              <a:defRPr/>
            </a:pPr>
            <a:r>
              <a:rPr lang="cs-CZ" dirty="0" smtClean="0"/>
              <a:t>Anotace</a:t>
            </a:r>
            <a:r>
              <a:rPr lang="cs-CZ" dirty="0" smtClean="0"/>
              <a:t>: Prezentace pokračuje v  procvičování probrané látky ve </a:t>
            </a:r>
            <a:r>
              <a:rPr lang="cs-CZ" dirty="0" smtClean="0"/>
              <a:t>3. </a:t>
            </a:r>
            <a:r>
              <a:rPr lang="cs-CZ" dirty="0" smtClean="0"/>
              <a:t>ročníku na </a:t>
            </a:r>
            <a:r>
              <a:rPr lang="cs-CZ" dirty="0" smtClean="0"/>
              <a:t>téma osobní zájmena.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  <a:p>
            <a:pPr algn="ctr">
              <a:defRPr/>
            </a:pPr>
            <a:endParaRPr lang="cs-CZ" dirty="0" smtClean="0"/>
          </a:p>
          <a:p>
            <a:pPr algn="ctr">
              <a:defRPr/>
            </a:pPr>
            <a:endParaRPr lang="cs-CZ" dirty="0" smtClean="0"/>
          </a:p>
          <a:p>
            <a:pPr algn="ctr">
              <a:defRPr/>
            </a:pPr>
            <a:endParaRPr lang="cs-CZ" dirty="0" smtClean="0"/>
          </a:p>
          <a:p>
            <a:pPr algn="ctr"/>
            <a:endParaRPr lang="cs-CZ" dirty="0" smtClean="0"/>
          </a:p>
          <a:p>
            <a:pPr algn="ctr"/>
            <a:endParaRPr lang="cs-CZ" dirty="0" smtClean="0"/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5286388"/>
            <a:ext cx="5407025" cy="104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Angličtina pro 3.ročník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800" i="1" dirty="0" smtClean="0">
                <a:solidFill>
                  <a:srgbClr val="FF0000"/>
                </a:solidFill>
              </a:rPr>
              <a:t>Osobní zájmena</a:t>
            </a:r>
            <a:endParaRPr lang="cs-CZ" sz="48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Osobní zájmena: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3400" dirty="0" smtClean="0"/>
              <a:t>		</a:t>
            </a:r>
            <a:r>
              <a:rPr lang="cs-CZ" sz="3400" u="sng" dirty="0" smtClean="0">
                <a:solidFill>
                  <a:srgbClr val="FF0000"/>
                </a:solidFill>
              </a:rPr>
              <a:t>I</a:t>
            </a:r>
            <a:r>
              <a:rPr lang="cs-CZ" sz="3400" dirty="0" smtClean="0"/>
              <a:t>…………já			</a:t>
            </a:r>
            <a:r>
              <a:rPr lang="cs-CZ" sz="3400" u="sng" dirty="0" err="1" smtClean="0">
                <a:solidFill>
                  <a:srgbClr val="FF0000"/>
                </a:solidFill>
              </a:rPr>
              <a:t>we</a:t>
            </a:r>
            <a:r>
              <a:rPr lang="cs-CZ" sz="3400" dirty="0" smtClean="0"/>
              <a:t>……..my</a:t>
            </a:r>
          </a:p>
          <a:p>
            <a:pPr>
              <a:buNone/>
            </a:pPr>
            <a:r>
              <a:rPr lang="cs-CZ" sz="3400" dirty="0"/>
              <a:t>	</a:t>
            </a:r>
            <a:r>
              <a:rPr lang="cs-CZ" sz="3400" dirty="0" smtClean="0"/>
              <a:t>		  </a:t>
            </a:r>
            <a:r>
              <a:rPr lang="cs-CZ" sz="3400" u="sng" dirty="0" err="1" smtClean="0">
                <a:solidFill>
                  <a:srgbClr val="FF0000"/>
                </a:solidFill>
              </a:rPr>
              <a:t>you</a:t>
            </a:r>
            <a:r>
              <a:rPr lang="cs-CZ" sz="3400" dirty="0" smtClean="0"/>
              <a:t>…………ty, vy, </a:t>
            </a:r>
            <a:r>
              <a:rPr lang="cs-CZ" sz="3400" dirty="0" err="1" smtClean="0"/>
              <a:t>Vy</a:t>
            </a:r>
            <a:endParaRPr lang="cs-CZ" sz="3400" dirty="0" smtClean="0"/>
          </a:p>
          <a:p>
            <a:pPr>
              <a:buNone/>
            </a:pPr>
            <a:r>
              <a:rPr lang="cs-CZ" sz="3400" dirty="0"/>
              <a:t>	</a:t>
            </a:r>
            <a:r>
              <a:rPr lang="cs-CZ" sz="3400" dirty="0" smtClean="0"/>
              <a:t>	</a:t>
            </a:r>
            <a:r>
              <a:rPr lang="cs-CZ" sz="3400" u="sng" dirty="0" smtClean="0">
                <a:solidFill>
                  <a:srgbClr val="FF0000"/>
                </a:solidFill>
              </a:rPr>
              <a:t>he</a:t>
            </a:r>
            <a:r>
              <a:rPr lang="cs-CZ" sz="3400" dirty="0" smtClean="0"/>
              <a:t>……….on		</a:t>
            </a:r>
            <a:r>
              <a:rPr lang="cs-CZ" sz="3400" u="sng" dirty="0" smtClean="0">
                <a:solidFill>
                  <a:srgbClr val="FF0000"/>
                </a:solidFill>
              </a:rPr>
              <a:t> </a:t>
            </a:r>
            <a:r>
              <a:rPr lang="cs-CZ" sz="3400" u="sng" dirty="0" err="1" smtClean="0">
                <a:solidFill>
                  <a:srgbClr val="FF0000"/>
                </a:solidFill>
              </a:rPr>
              <a:t>they</a:t>
            </a:r>
            <a:r>
              <a:rPr lang="cs-CZ" sz="3400" dirty="0" smtClean="0"/>
              <a:t>…….oni,</a:t>
            </a:r>
          </a:p>
          <a:p>
            <a:pPr>
              <a:buNone/>
            </a:pPr>
            <a:r>
              <a:rPr lang="cs-CZ" sz="3400" dirty="0"/>
              <a:t>	</a:t>
            </a:r>
            <a:r>
              <a:rPr lang="cs-CZ" sz="3400" dirty="0" smtClean="0"/>
              <a:t>	</a:t>
            </a:r>
            <a:r>
              <a:rPr lang="cs-CZ" sz="3400" u="sng" dirty="0" err="1" smtClean="0">
                <a:solidFill>
                  <a:srgbClr val="FF0000"/>
                </a:solidFill>
              </a:rPr>
              <a:t>she</a:t>
            </a:r>
            <a:r>
              <a:rPr lang="cs-CZ" sz="3400" dirty="0" smtClean="0"/>
              <a:t>……..o				       ony, 	      	</a:t>
            </a:r>
            <a:r>
              <a:rPr lang="cs-CZ" sz="3400" u="sng" dirty="0" smtClean="0">
                <a:solidFill>
                  <a:srgbClr val="FF0000"/>
                </a:solidFill>
              </a:rPr>
              <a:t> </a:t>
            </a:r>
            <a:r>
              <a:rPr lang="cs-CZ" sz="3400" u="sng" dirty="0" err="1" smtClean="0">
                <a:solidFill>
                  <a:srgbClr val="FF0000"/>
                </a:solidFill>
              </a:rPr>
              <a:t>it</a:t>
            </a:r>
            <a:r>
              <a:rPr lang="cs-CZ" sz="3400" dirty="0" smtClean="0"/>
              <a:t>…………ono 		</a:t>
            </a:r>
            <a:r>
              <a:rPr lang="cs-CZ" sz="3400" smtClean="0"/>
              <a:t>	       ona  	</a:t>
            </a:r>
            <a:endParaRPr lang="cs-CZ" sz="3400" dirty="0" smtClean="0"/>
          </a:p>
          <a:p>
            <a:pPr>
              <a:buNone/>
            </a:pPr>
            <a:r>
              <a:rPr lang="cs-CZ" sz="3400" dirty="0"/>
              <a:t>	 </a:t>
            </a:r>
            <a:r>
              <a:rPr lang="cs-CZ" sz="3400" dirty="0" smtClean="0"/>
              <a:t>     			</a:t>
            </a:r>
          </a:p>
          <a:p>
            <a:pPr>
              <a:buNone/>
            </a:pPr>
            <a:r>
              <a:rPr lang="cs-CZ" sz="3400" dirty="0"/>
              <a:t>	</a:t>
            </a:r>
            <a:r>
              <a:rPr lang="cs-CZ" sz="3400" dirty="0" smtClean="0"/>
              <a:t>	</a:t>
            </a:r>
            <a:endParaRPr lang="cs-CZ" sz="3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osobní zájmeno: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857364"/>
            <a:ext cx="8229600" cy="4525963"/>
          </a:xfrm>
        </p:spPr>
        <p:txBody>
          <a:bodyPr/>
          <a:lstStyle/>
          <a:p>
            <a:r>
              <a:rPr lang="cs-CZ" dirty="0" smtClean="0"/>
              <a:t>j</a:t>
            </a:r>
            <a:r>
              <a:rPr lang="cs-CZ" dirty="0" smtClean="0"/>
              <a:t>á - ____				ty - ____</a:t>
            </a:r>
          </a:p>
          <a:p>
            <a:r>
              <a:rPr lang="cs-CZ" dirty="0" smtClean="0"/>
              <a:t>m</a:t>
            </a:r>
            <a:r>
              <a:rPr lang="cs-CZ" dirty="0" smtClean="0"/>
              <a:t>y - ____			oni - ____</a:t>
            </a:r>
          </a:p>
          <a:p>
            <a:r>
              <a:rPr lang="cs-CZ" dirty="0" smtClean="0"/>
              <a:t>o</a:t>
            </a:r>
            <a:r>
              <a:rPr lang="cs-CZ" dirty="0" smtClean="0"/>
              <a:t>n - ____			ona - ____</a:t>
            </a:r>
          </a:p>
          <a:p>
            <a:r>
              <a:rPr lang="cs-CZ" dirty="0" smtClean="0"/>
              <a:t>v</a:t>
            </a:r>
            <a:r>
              <a:rPr lang="cs-CZ" dirty="0" smtClean="0"/>
              <a:t>y - ____			ona - ____</a:t>
            </a:r>
          </a:p>
          <a:p>
            <a:r>
              <a:rPr lang="cs-CZ" dirty="0" smtClean="0"/>
              <a:t>Sára - ____			David - ____</a:t>
            </a:r>
          </a:p>
          <a:p>
            <a:r>
              <a:rPr lang="cs-CZ" dirty="0" err="1" smtClean="0"/>
              <a:t>p</a:t>
            </a:r>
            <a:r>
              <a:rPr lang="cs-CZ" dirty="0" err="1" smtClean="0"/>
              <a:t>arents</a:t>
            </a:r>
            <a:r>
              <a:rPr lang="cs-CZ" dirty="0" smtClean="0"/>
              <a:t> - ____ 		kočka - ____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osobní zájmeno</a:t>
            </a:r>
            <a:r>
              <a:rPr lang="cs-CZ" dirty="0" smtClean="0"/>
              <a:t>: </a:t>
            </a:r>
            <a:r>
              <a:rPr lang="cs-CZ" i="1" dirty="0" smtClean="0"/>
              <a:t>řešení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2000240"/>
            <a:ext cx="8229600" cy="4525963"/>
          </a:xfrm>
        </p:spPr>
        <p:txBody>
          <a:bodyPr/>
          <a:lstStyle/>
          <a:p>
            <a:r>
              <a:rPr lang="cs-CZ" dirty="0" smtClean="0"/>
              <a:t>já - </a:t>
            </a:r>
            <a:r>
              <a:rPr lang="cs-CZ" i="1" dirty="0" smtClean="0"/>
              <a:t>I</a:t>
            </a:r>
            <a:r>
              <a:rPr lang="cs-CZ" dirty="0" smtClean="0"/>
              <a:t>				ty - </a:t>
            </a:r>
            <a:r>
              <a:rPr lang="cs-CZ" i="1" dirty="0" err="1" smtClean="0"/>
              <a:t>you</a:t>
            </a:r>
            <a:endParaRPr lang="cs-CZ" i="1" dirty="0" smtClean="0"/>
          </a:p>
          <a:p>
            <a:r>
              <a:rPr lang="cs-CZ" dirty="0" smtClean="0"/>
              <a:t>my - </a:t>
            </a:r>
            <a:r>
              <a:rPr lang="cs-CZ" i="1" dirty="0" err="1" smtClean="0"/>
              <a:t>we</a:t>
            </a:r>
            <a:r>
              <a:rPr lang="cs-CZ" dirty="0" smtClean="0"/>
              <a:t>			</a:t>
            </a:r>
            <a:r>
              <a:rPr lang="cs-CZ" dirty="0" smtClean="0"/>
              <a:t>	oni </a:t>
            </a:r>
            <a:r>
              <a:rPr lang="cs-CZ" dirty="0" smtClean="0"/>
              <a:t>- </a:t>
            </a:r>
            <a:r>
              <a:rPr lang="cs-CZ" i="1" dirty="0" err="1" smtClean="0"/>
              <a:t>they</a:t>
            </a:r>
            <a:endParaRPr lang="cs-CZ" i="1" dirty="0" smtClean="0"/>
          </a:p>
          <a:p>
            <a:r>
              <a:rPr lang="cs-CZ" dirty="0" smtClean="0"/>
              <a:t>on - </a:t>
            </a:r>
            <a:r>
              <a:rPr lang="cs-CZ" i="1" dirty="0" smtClean="0"/>
              <a:t>he</a:t>
            </a:r>
            <a:r>
              <a:rPr lang="cs-CZ" dirty="0" smtClean="0"/>
              <a:t>			</a:t>
            </a:r>
            <a:r>
              <a:rPr lang="cs-CZ" dirty="0" smtClean="0"/>
              <a:t>	ona </a:t>
            </a:r>
            <a:r>
              <a:rPr lang="cs-CZ" dirty="0" smtClean="0"/>
              <a:t>- </a:t>
            </a:r>
            <a:r>
              <a:rPr lang="cs-CZ" i="1" dirty="0" err="1" smtClean="0"/>
              <a:t>she</a:t>
            </a:r>
            <a:endParaRPr lang="cs-CZ" i="1" dirty="0" smtClean="0"/>
          </a:p>
          <a:p>
            <a:r>
              <a:rPr lang="cs-CZ" dirty="0" smtClean="0"/>
              <a:t>vy - </a:t>
            </a:r>
            <a:r>
              <a:rPr lang="cs-CZ" i="1" dirty="0" err="1" smtClean="0"/>
              <a:t>you</a:t>
            </a:r>
            <a:r>
              <a:rPr lang="cs-CZ" dirty="0" smtClean="0"/>
              <a:t>			</a:t>
            </a:r>
            <a:r>
              <a:rPr lang="cs-CZ" dirty="0" smtClean="0"/>
              <a:t>	ony </a:t>
            </a:r>
            <a:r>
              <a:rPr lang="cs-CZ" dirty="0" smtClean="0"/>
              <a:t>- </a:t>
            </a:r>
            <a:r>
              <a:rPr lang="cs-CZ" i="1" dirty="0" err="1" smtClean="0"/>
              <a:t>they</a:t>
            </a:r>
            <a:endParaRPr lang="cs-CZ" i="1" dirty="0" smtClean="0"/>
          </a:p>
          <a:p>
            <a:r>
              <a:rPr lang="cs-CZ" dirty="0" smtClean="0"/>
              <a:t>Sára - </a:t>
            </a:r>
            <a:r>
              <a:rPr lang="cs-CZ" i="1" dirty="0" err="1" smtClean="0"/>
              <a:t>she</a:t>
            </a:r>
            <a:r>
              <a:rPr lang="cs-CZ" dirty="0" smtClean="0"/>
              <a:t>			David - </a:t>
            </a:r>
            <a:r>
              <a:rPr lang="cs-CZ" i="1" dirty="0" smtClean="0"/>
              <a:t>he</a:t>
            </a:r>
            <a:endParaRPr lang="cs-CZ" i="1" dirty="0" smtClean="0"/>
          </a:p>
          <a:p>
            <a:r>
              <a:rPr lang="cs-CZ" dirty="0" err="1" smtClean="0"/>
              <a:t>parents</a:t>
            </a:r>
            <a:r>
              <a:rPr lang="cs-CZ" dirty="0" smtClean="0"/>
              <a:t> - </a:t>
            </a:r>
            <a:r>
              <a:rPr lang="cs-CZ" i="1" dirty="0" err="1" smtClean="0"/>
              <a:t>they</a:t>
            </a:r>
            <a:r>
              <a:rPr lang="cs-CZ" dirty="0" smtClean="0"/>
              <a:t> </a:t>
            </a:r>
            <a:r>
              <a:rPr lang="cs-CZ" dirty="0" smtClean="0"/>
              <a:t>		</a:t>
            </a:r>
            <a:r>
              <a:rPr lang="cs-CZ" dirty="0" smtClean="0"/>
              <a:t>	kočka </a:t>
            </a:r>
            <a:r>
              <a:rPr lang="cs-CZ" dirty="0" smtClean="0"/>
              <a:t>- </a:t>
            </a:r>
            <a:r>
              <a:rPr lang="cs-CZ" i="1" dirty="0" err="1" smtClean="0"/>
              <a:t>it</a:t>
            </a:r>
            <a:endParaRPr lang="cs-CZ" i="1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Archiv autora.</a:t>
            </a:r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57</Words>
  <Application>Microsoft Office PowerPoint</Application>
  <PresentationFormat>Předvádění na obrazovce (4:3)</PresentationFormat>
  <Paragraphs>35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Název školy: Základní a Mateřská škola Bečváry, okres Kolín Autor: Mgr. Kateřina Venclová Datum tvorby: 29.1.2013 Název materiálu: VY_32_INOVACE_14_ ANGLICKÝ JAZYK PRO 3. A  4. ROČNÍK_KONVERZACE</vt:lpstr>
      <vt:lpstr>Angličtina pro 3.ročník</vt:lpstr>
      <vt:lpstr>Osobní zájmena:</vt:lpstr>
      <vt:lpstr>Doplň osobní zájmeno:</vt:lpstr>
      <vt:lpstr>Doplň osobní zájmeno: řešení</vt:lpstr>
      <vt:lpstr>Použité zdroje: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Angličtina pro 3.ročník</dc:title>
  <dc:creator>Venclovi</dc:creator>
  <cp:lastModifiedBy>Venclovi</cp:lastModifiedBy>
  <cp:revision>6</cp:revision>
  <dcterms:created xsi:type="dcterms:W3CDTF">2013-03-21T20:25:45Z</dcterms:created>
  <dcterms:modified xsi:type="dcterms:W3CDTF">2013-05-08T20:28:59Z</dcterms:modified>
</cp:coreProperties>
</file>