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F9E17-44A7-4C7E-8409-D4BBC9395950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6A4C3-44FE-41E4-95CB-831D77C80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</a:t>
            </a:r>
            <a:r>
              <a:rPr lang="cs-CZ" sz="2800" smtClean="0"/>
              <a:t>10.2.2013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VY_32_INOVACE_15_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</a:t>
            </a:r>
            <a:r>
              <a:rPr lang="cs-CZ" dirty="0" smtClean="0"/>
              <a:t>3. </a:t>
            </a:r>
            <a:r>
              <a:rPr lang="cs-CZ" dirty="0" smtClean="0"/>
              <a:t>ročníku na </a:t>
            </a:r>
            <a:r>
              <a:rPr lang="cs-CZ" dirty="0" smtClean="0"/>
              <a:t>téma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– </a:t>
            </a:r>
            <a:r>
              <a:rPr lang="cs-CZ" b="1" dirty="0" err="1" smtClean="0"/>
              <a:t>there</a:t>
            </a:r>
            <a:r>
              <a:rPr lang="cs-CZ" b="1" dirty="0" smtClean="0"/>
              <a:t> are</a:t>
            </a:r>
            <a:r>
              <a:rPr lang="cs-CZ" dirty="0" smtClean="0"/>
              <a:t>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428736"/>
            <a:ext cx="7772400" cy="1470025"/>
          </a:xfrm>
        </p:spPr>
        <p:txBody>
          <a:bodyPr/>
          <a:lstStyle/>
          <a:p>
            <a:r>
              <a:rPr lang="cs-CZ" dirty="0" smtClean="0"/>
              <a:t>Angličtina </a:t>
            </a:r>
            <a:r>
              <a:rPr lang="cs-CZ" dirty="0" smtClean="0"/>
              <a:t>pro </a:t>
            </a:r>
            <a:r>
              <a:rPr lang="cs-CZ" dirty="0" smtClean="0"/>
              <a:t>3.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77307">
            <a:off x="1371600" y="3886200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There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is</a:t>
            </a:r>
            <a:r>
              <a:rPr lang="cs-CZ" sz="4800" dirty="0" smtClean="0">
                <a:solidFill>
                  <a:srgbClr val="0070C0"/>
                </a:solidFill>
              </a:rPr>
              <a:t> – </a:t>
            </a:r>
            <a:r>
              <a:rPr lang="cs-CZ" sz="4800" dirty="0" err="1" smtClean="0">
                <a:solidFill>
                  <a:srgbClr val="0070C0"/>
                </a:solidFill>
              </a:rPr>
              <a:t>there</a:t>
            </a:r>
            <a:r>
              <a:rPr lang="cs-CZ" sz="4800" dirty="0" smtClean="0">
                <a:solidFill>
                  <a:srgbClr val="0070C0"/>
                </a:solidFill>
              </a:rPr>
              <a:t> are</a:t>
            </a:r>
            <a:endParaRPr lang="cs-CZ" sz="4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There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/>
              <a:t>nebo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there</a:t>
            </a:r>
            <a:r>
              <a:rPr lang="cs-CZ" dirty="0" smtClean="0">
                <a:solidFill>
                  <a:srgbClr val="0070C0"/>
                </a:solidFill>
              </a:rPr>
              <a:t> are 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229600" cy="4525963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              .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hen. 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farm</a:t>
            </a:r>
            <a:r>
              <a:rPr lang="cs-CZ" sz="2800" dirty="0" smtClean="0"/>
              <a:t>,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hen.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hen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farm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There</a:t>
            </a:r>
            <a:r>
              <a:rPr lang="cs-CZ" sz="2800" dirty="0" smtClean="0"/>
              <a:t> are                                                  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hens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forest</a:t>
            </a:r>
            <a:r>
              <a:rPr lang="cs-CZ" sz="2800" dirty="0" smtClean="0"/>
              <a:t>,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car.</a:t>
            </a:r>
          </a:p>
          <a:p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  <a:r>
              <a:rPr lang="cs-CZ" sz="2800" dirty="0" err="1" smtClean="0"/>
              <a:t>trees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a house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forest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moon</a:t>
            </a:r>
            <a:r>
              <a:rPr lang="cs-CZ" sz="2800" dirty="0" smtClean="0"/>
              <a:t>, </a:t>
            </a:r>
            <a:r>
              <a:rPr lang="cs-CZ" sz="2800" dirty="0" err="1" smtClean="0"/>
              <a:t>the</a:t>
            </a:r>
            <a:r>
              <a:rPr lang="cs-CZ" sz="2800" dirty="0" smtClean="0"/>
              <a:t> sun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stars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sky</a:t>
            </a:r>
            <a:r>
              <a:rPr lang="cs-CZ" sz="2800" dirty="0" smtClean="0"/>
              <a:t>.                                        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               </a:t>
            </a:r>
            <a:endParaRPr lang="cs-CZ" sz="2800" dirty="0"/>
          </a:p>
        </p:txBody>
      </p:sp>
      <p:pic>
        <p:nvPicPr>
          <p:cNvPr id="1026" name="Picture 2" descr="C:\Documents and Settings\Venclovi\Local Settings\Temporary Internet Files\Content.IE5\N893UBDM\MC900197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782416"/>
            <a:ext cx="1051938" cy="1002213"/>
          </a:xfrm>
          <a:prstGeom prst="rect">
            <a:avLst/>
          </a:prstGeom>
          <a:noFill/>
        </p:spPr>
      </p:pic>
      <p:pic>
        <p:nvPicPr>
          <p:cNvPr id="1027" name="Picture 3" descr="C:\Documents and Settings\Venclovi\Local Settings\Temporary Internet Files\Content.IE5\N893UBDM\MC900197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500306"/>
            <a:ext cx="1133192" cy="1079626"/>
          </a:xfrm>
          <a:prstGeom prst="rect">
            <a:avLst/>
          </a:prstGeom>
          <a:noFill/>
        </p:spPr>
      </p:pic>
      <p:pic>
        <p:nvPicPr>
          <p:cNvPr id="1028" name="Picture 4" descr="C:\Documents and Settings\Venclovi\Local Settings\Temporary Internet Files\Content.IE5\N893UBDM\MC900197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2428868"/>
            <a:ext cx="1337690" cy="1274457"/>
          </a:xfrm>
          <a:prstGeom prst="rect">
            <a:avLst/>
          </a:prstGeom>
          <a:noFill/>
        </p:spPr>
      </p:pic>
      <p:pic>
        <p:nvPicPr>
          <p:cNvPr id="1029" name="Picture 5" descr="C:\Documents and Settings\Venclovi\Local Settings\Temporary Internet Files\Content.IE5\N893UBDM\MC900197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2500306"/>
            <a:ext cx="1215263" cy="1157817"/>
          </a:xfrm>
          <a:prstGeom prst="rect">
            <a:avLst/>
          </a:prstGeom>
          <a:noFill/>
        </p:spPr>
      </p:pic>
      <p:pic>
        <p:nvPicPr>
          <p:cNvPr id="1030" name="Picture 6" descr="C:\Documents and Settings\Venclovi\Local Settings\Temporary Internet Files\Content.IE5\N893UBDM\MC900197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571744"/>
            <a:ext cx="1208174" cy="11510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b="1" i="1" dirty="0" smtClean="0"/>
              <a:t>are</a:t>
            </a:r>
            <a:r>
              <a:rPr lang="cs-CZ" dirty="0" smtClean="0"/>
              <a:t> nebo </a:t>
            </a:r>
            <a:r>
              <a:rPr lang="cs-CZ" b="1" i="1" dirty="0" err="1" smtClean="0"/>
              <a:t>is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pond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___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____ a </a:t>
            </a:r>
            <a:r>
              <a:rPr lang="cs-CZ" dirty="0" err="1" smtClean="0"/>
              <a:t>cow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___ </a:t>
            </a:r>
            <a:r>
              <a:rPr lang="cs-CZ" dirty="0" err="1" smtClean="0"/>
              <a:t>chickens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___ </a:t>
            </a:r>
            <a:r>
              <a:rPr lang="cs-CZ" dirty="0" err="1" smtClean="0"/>
              <a:t>mushrooms</a:t>
            </a:r>
            <a:r>
              <a:rPr lang="cs-CZ" dirty="0" smtClean="0"/>
              <a:t>, </a:t>
            </a:r>
            <a:r>
              <a:rPr lang="cs-CZ" dirty="0" err="1" smtClean="0"/>
              <a:t>trees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flovers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table, </a:t>
            </a:r>
            <a:r>
              <a:rPr lang="cs-CZ" dirty="0" err="1" smtClean="0"/>
              <a:t>there</a:t>
            </a:r>
            <a:r>
              <a:rPr lang="cs-CZ" dirty="0" smtClean="0"/>
              <a:t> ___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pears</a:t>
            </a:r>
            <a:r>
              <a:rPr lang="cs-CZ" dirty="0" smtClean="0"/>
              <a:t>, </a:t>
            </a:r>
            <a:r>
              <a:rPr lang="cs-CZ" dirty="0" err="1" smtClean="0"/>
              <a:t>oranges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___ </a:t>
            </a:r>
            <a:r>
              <a:rPr lang="cs-CZ" dirty="0" err="1" smtClean="0"/>
              <a:t>rolls</a:t>
            </a:r>
            <a:r>
              <a:rPr lang="cs-CZ" dirty="0" smtClean="0"/>
              <a:t>, a </a:t>
            </a:r>
            <a:r>
              <a:rPr lang="cs-CZ" dirty="0" err="1" smtClean="0"/>
              <a:t>cake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b="1" i="1" dirty="0" smtClean="0"/>
              <a:t>are</a:t>
            </a:r>
            <a:r>
              <a:rPr lang="cs-CZ" dirty="0" smtClean="0"/>
              <a:t> nebo </a:t>
            </a:r>
            <a:r>
              <a:rPr lang="cs-CZ" b="1" i="1" dirty="0" err="1" smtClean="0"/>
              <a:t>is</a:t>
            </a:r>
            <a:r>
              <a:rPr lang="cs-CZ" dirty="0" smtClean="0"/>
              <a:t>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pond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/>
              <a:t> a </a:t>
            </a:r>
            <a:r>
              <a:rPr lang="cs-CZ" dirty="0" err="1" smtClean="0"/>
              <a:t>cow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chickens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, </a:t>
            </a:r>
            <a:r>
              <a:rPr lang="cs-CZ" dirty="0" err="1" smtClean="0"/>
              <a:t>trees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flovers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table,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pears</a:t>
            </a:r>
            <a:r>
              <a:rPr lang="cs-CZ" dirty="0" smtClean="0"/>
              <a:t>, </a:t>
            </a:r>
            <a:r>
              <a:rPr lang="cs-CZ" dirty="0" err="1" smtClean="0"/>
              <a:t>oranges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rolls</a:t>
            </a:r>
            <a:r>
              <a:rPr lang="cs-CZ" dirty="0" smtClean="0"/>
              <a:t>, a </a:t>
            </a:r>
            <a:r>
              <a:rPr lang="cs-CZ" dirty="0" err="1" smtClean="0"/>
              <a:t>cake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=slepice&amp;ex=1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195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10.2.2013 Název materiálu: VY_32_INOVACE_15_ ANGLICKÝ JAZYK PRO 3. A  4. ROČNÍK_KONVERZACE</vt:lpstr>
      <vt:lpstr>Angličtina pro 3. ročník</vt:lpstr>
      <vt:lpstr>There is nebo there are ?</vt:lpstr>
      <vt:lpstr>Doplň are nebo is:</vt:lpstr>
      <vt:lpstr>Doplň are nebo is: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14</cp:revision>
  <dcterms:created xsi:type="dcterms:W3CDTF">2013-04-28T14:32:20Z</dcterms:created>
  <dcterms:modified xsi:type="dcterms:W3CDTF">2013-05-08T20:34:30Z</dcterms:modified>
</cp:coreProperties>
</file>