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1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7F09D4-B4B0-436A-B16F-27756350CC28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91C1C6-45C7-422C-8948-A2094193BA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928670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</a:t>
            </a:r>
            <a:r>
              <a:rPr lang="cs-CZ" sz="2800" dirty="0" smtClean="0"/>
              <a:t>12.2.2013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materiálu: </a:t>
            </a:r>
            <a:r>
              <a:rPr lang="cs-CZ" sz="2800" dirty="0" smtClean="0"/>
              <a:t>VY_32_INOVACE_16_ </a:t>
            </a:r>
            <a:r>
              <a:rPr lang="cs-CZ" sz="2800" dirty="0" smtClean="0"/>
              <a:t>ANGLICKÝ JAZYK PRO 3. A  4. ROČNÍK_KONVERZACE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endParaRPr lang="cs-CZ" dirty="0"/>
          </a:p>
          <a:p>
            <a:pPr marL="0" indent="0" algn="ctr">
              <a:buFont typeface="Arial" charset="0"/>
              <a:buNone/>
              <a:defRPr/>
            </a:pPr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</a:t>
            </a:r>
            <a:r>
              <a:rPr lang="cs-CZ" dirty="0"/>
              <a:t>: Prezentace pokračuje v  procvičování probrané látky ve 4. ročníku na téma </a:t>
            </a:r>
            <a:r>
              <a:rPr lang="cs-CZ" dirty="0" smtClean="0"/>
              <a:t>místo, kde žiju.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Angličtina pro 4.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rot="21323844">
            <a:off x="1285852" y="2571744"/>
            <a:ext cx="7406640" cy="1752600"/>
          </a:xfrm>
        </p:spPr>
        <p:txBody>
          <a:bodyPr>
            <a:normAutofit/>
          </a:bodyPr>
          <a:lstStyle/>
          <a:p>
            <a:pPr algn="ctr"/>
            <a:r>
              <a:rPr lang="cs-CZ" sz="4800" i="1" dirty="0" err="1" smtClean="0"/>
              <a:t>Where</a:t>
            </a:r>
            <a:r>
              <a:rPr lang="cs-CZ" sz="4800" i="1" dirty="0" smtClean="0"/>
              <a:t> do </a:t>
            </a:r>
            <a:r>
              <a:rPr lang="cs-CZ" sz="4800" i="1" dirty="0" err="1" smtClean="0"/>
              <a:t>you</a:t>
            </a:r>
            <a:r>
              <a:rPr lang="cs-CZ" sz="4800" i="1" dirty="0" smtClean="0"/>
              <a:t> live?</a:t>
            </a:r>
            <a:endParaRPr lang="cs-CZ" sz="4800" i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i="1" dirty="0" err="1" smtClean="0"/>
              <a:t>Where</a:t>
            </a:r>
            <a:r>
              <a:rPr lang="cs-CZ" sz="4800" i="1" dirty="0" smtClean="0"/>
              <a:t> do </a:t>
            </a:r>
            <a:r>
              <a:rPr lang="cs-CZ" sz="4800" i="1" dirty="0" err="1" smtClean="0"/>
              <a:t>you</a:t>
            </a:r>
            <a:r>
              <a:rPr lang="cs-CZ" sz="4800" i="1" dirty="0" smtClean="0"/>
              <a:t> live?</a:t>
            </a:r>
            <a:br>
              <a:rPr lang="cs-CZ" sz="4800" i="1" dirty="0" smtClean="0"/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 </a:t>
            </a:r>
            <a:r>
              <a:rPr lang="cs-CZ" dirty="0" err="1" smtClean="0"/>
              <a:t>the</a:t>
            </a:r>
            <a:r>
              <a:rPr lang="cs-CZ" dirty="0" smtClean="0"/>
              <a:t> country – na venkově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town</a:t>
            </a:r>
            <a:r>
              <a:rPr lang="cs-CZ" dirty="0" smtClean="0"/>
              <a:t> – město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village</a:t>
            </a:r>
            <a:r>
              <a:rPr lang="cs-CZ" dirty="0" smtClean="0"/>
              <a:t> - vesnice</a:t>
            </a:r>
          </a:p>
          <a:p>
            <a:r>
              <a:rPr lang="cs-CZ" dirty="0" smtClean="0"/>
              <a:t>a city – velké velkoměsto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flat</a:t>
            </a:r>
            <a:r>
              <a:rPr lang="cs-CZ" dirty="0" smtClean="0"/>
              <a:t> – byt</a:t>
            </a:r>
          </a:p>
          <a:p>
            <a:r>
              <a:rPr lang="cs-CZ" dirty="0" smtClean="0"/>
              <a:t>a house - dům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block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flat</a:t>
            </a:r>
            <a:r>
              <a:rPr lang="cs-CZ" dirty="0" smtClean="0"/>
              <a:t> – bytový dům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garden</a:t>
            </a:r>
            <a:r>
              <a:rPr lang="cs-CZ" dirty="0" smtClean="0"/>
              <a:t> – zahrada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2057400"/>
            <a:ext cx="7498080" cy="4800600"/>
          </a:xfrm>
        </p:spPr>
        <p:txBody>
          <a:bodyPr/>
          <a:lstStyle/>
          <a:p>
            <a:r>
              <a:rPr lang="cs-CZ" dirty="0" smtClean="0"/>
              <a:t>Bydlím v České republice. Na venkově. S rodiči máme malý domek s velkou zahradou. </a:t>
            </a:r>
          </a:p>
          <a:p>
            <a:r>
              <a:rPr lang="cs-CZ" dirty="0" smtClean="0"/>
              <a:t>Můj kamarád Dan je Angličan. Bydlí ve městě s rodiči a sestrou. Mají byt v bytovém domě. Není tam zahrada. Hraje si v parku.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Přeloženo: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85852" y="1714488"/>
            <a:ext cx="7498080" cy="4800600"/>
          </a:xfrm>
        </p:spPr>
        <p:txBody>
          <a:bodyPr>
            <a:normAutofit/>
          </a:bodyPr>
          <a:lstStyle/>
          <a:p>
            <a:r>
              <a:rPr lang="cs-CZ" dirty="0" smtClean="0"/>
              <a:t>I live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r>
              <a:rPr lang="cs-CZ" dirty="0" smtClean="0"/>
              <a:t>. I live in </a:t>
            </a:r>
            <a:r>
              <a:rPr lang="cs-CZ" dirty="0" err="1" smtClean="0"/>
              <a:t>the</a:t>
            </a:r>
            <a:r>
              <a:rPr lang="cs-CZ" dirty="0" smtClean="0"/>
              <a:t> country.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house </a:t>
            </a:r>
            <a:r>
              <a:rPr lang="cs-CZ" dirty="0" err="1" smtClean="0"/>
              <a:t>and</a:t>
            </a:r>
            <a:r>
              <a:rPr lang="cs-CZ" dirty="0" smtClean="0"/>
              <a:t> a </a:t>
            </a:r>
            <a:r>
              <a:rPr lang="cs-CZ" dirty="0" err="1" smtClean="0"/>
              <a:t>big</a:t>
            </a:r>
            <a:r>
              <a:rPr lang="cs-CZ" dirty="0" smtClean="0"/>
              <a:t> </a:t>
            </a:r>
            <a:r>
              <a:rPr lang="cs-CZ" dirty="0" err="1" smtClean="0"/>
              <a:t>garden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parents</a:t>
            </a:r>
            <a:r>
              <a:rPr lang="cs-CZ" dirty="0" smtClean="0"/>
              <a:t> . 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friend</a:t>
            </a:r>
            <a:r>
              <a:rPr lang="cs-CZ" dirty="0" smtClean="0"/>
              <a:t> David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. He </a:t>
            </a:r>
            <a:r>
              <a:rPr lang="cs-CZ" dirty="0" err="1" smtClean="0"/>
              <a:t>lives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his </a:t>
            </a:r>
            <a:r>
              <a:rPr lang="cs-CZ" dirty="0" err="1" smtClean="0"/>
              <a:t>parents</a:t>
            </a:r>
            <a:r>
              <a:rPr lang="cs-CZ" dirty="0" smtClean="0"/>
              <a:t>  </a:t>
            </a:r>
            <a:r>
              <a:rPr lang="cs-CZ" dirty="0" err="1" smtClean="0"/>
              <a:t>and</a:t>
            </a:r>
            <a:r>
              <a:rPr lang="cs-CZ" dirty="0" smtClean="0"/>
              <a:t> his sister in a </a:t>
            </a:r>
            <a:r>
              <a:rPr lang="cs-CZ" dirty="0" err="1" smtClean="0"/>
              <a:t>town</a:t>
            </a:r>
            <a:r>
              <a:rPr lang="cs-CZ" dirty="0" smtClean="0"/>
              <a:t>.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flat</a:t>
            </a:r>
            <a:r>
              <a:rPr lang="cs-CZ" dirty="0" smtClean="0"/>
              <a:t> in a </a:t>
            </a:r>
            <a:r>
              <a:rPr lang="cs-CZ" dirty="0" err="1" smtClean="0"/>
              <a:t>block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flats</a:t>
            </a:r>
            <a:r>
              <a:rPr lang="cs-CZ" dirty="0" smtClean="0"/>
              <a:t>.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 a </a:t>
            </a:r>
            <a:r>
              <a:rPr lang="cs-CZ" dirty="0" err="1" smtClean="0"/>
              <a:t>garden</a:t>
            </a:r>
            <a:r>
              <a:rPr lang="cs-CZ" dirty="0" smtClean="0"/>
              <a:t>. He </a:t>
            </a:r>
            <a:r>
              <a:rPr lang="cs-CZ" dirty="0" err="1" smtClean="0"/>
              <a:t>plays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park.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76</TotalTime>
  <Words>206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Slunovrat</vt:lpstr>
      <vt:lpstr>Motiv sady Office</vt:lpstr>
      <vt:lpstr>Název školy: Základní a Mateřská škola Bečváry, okres Kolín Autor: Mgr. Kateřina Venclová Datum tvorby: 12.2.2013 Název materiálu: VY_32_INOVACE_16_ ANGLICKÝ JAZYK PRO 3. A  4. ROČNÍK_KONVERZACE</vt:lpstr>
      <vt:lpstr>Angličtina pro 4. ročník</vt:lpstr>
      <vt:lpstr>Where do you live? </vt:lpstr>
      <vt:lpstr>Přeložte:</vt:lpstr>
      <vt:lpstr>Přeloženo: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4. ročník</dc:title>
  <dc:creator>Venclovi</dc:creator>
  <cp:lastModifiedBy>Venclovi</cp:lastModifiedBy>
  <cp:revision>15</cp:revision>
  <dcterms:created xsi:type="dcterms:W3CDTF">2013-05-04T17:18:38Z</dcterms:created>
  <dcterms:modified xsi:type="dcterms:W3CDTF">2013-05-08T20:39:15Z</dcterms:modified>
</cp:coreProperties>
</file>