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2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33C69C-B703-435D-88EA-0A726B2E455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EAA8D-AE19-4295-95D9-CD02C9DD7B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19.2.2013</a:t>
            </a:r>
            <a:br>
              <a:rPr lang="cs-CZ" sz="2800" dirty="0" smtClean="0"/>
            </a:br>
            <a:r>
              <a:rPr lang="cs-CZ" sz="2800" dirty="0" smtClean="0"/>
              <a:t>Název materiálu</a:t>
            </a:r>
            <a:r>
              <a:rPr lang="cs-CZ" sz="2800" smtClean="0"/>
              <a:t>: VY_32_INOVACE_17_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/>
              <a:t>: Prezentace pokračuje v  procvičování probrané látky ve 4. ročníku na </a:t>
            </a:r>
            <a:r>
              <a:rPr lang="cs-CZ" dirty="0" smtClean="0"/>
              <a:t>téma tvoření </a:t>
            </a:r>
            <a:r>
              <a:rPr lang="cs-CZ" b="1" i="1" dirty="0" smtClean="0"/>
              <a:t>otázky</a:t>
            </a:r>
            <a:r>
              <a:rPr lang="cs-CZ" dirty="0" smtClean="0"/>
              <a:t> pomocí slovesa </a:t>
            </a:r>
            <a:r>
              <a:rPr lang="cs-CZ" b="1" i="1" dirty="0" smtClean="0"/>
              <a:t>do</a:t>
            </a:r>
            <a:r>
              <a:rPr lang="cs-CZ" dirty="0" smtClean="0"/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071546"/>
            <a:ext cx="7772400" cy="1470025"/>
          </a:xfrm>
        </p:spPr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214686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Tvoření otázky pomocí slovesa </a:t>
            </a:r>
            <a:r>
              <a:rPr lang="cs-CZ" sz="4400" i="1" dirty="0" smtClean="0"/>
              <a:t>do</a:t>
            </a:r>
            <a:endParaRPr lang="cs-CZ" sz="44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otázek: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2500306"/>
            <a:ext cx="8229600" cy="4525963"/>
          </a:xfrm>
        </p:spPr>
        <p:txBody>
          <a:bodyPr/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.  - 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coke</a:t>
            </a:r>
            <a:r>
              <a:rPr lang="cs-CZ" dirty="0" smtClean="0"/>
              <a:t>.  - 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coke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  -  Do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drink </a:t>
            </a:r>
            <a:r>
              <a:rPr lang="cs-CZ" dirty="0" err="1" smtClean="0"/>
              <a:t>coffee</a:t>
            </a:r>
            <a:r>
              <a:rPr lang="cs-CZ" dirty="0" smtClean="0"/>
              <a:t>.  -  Do </a:t>
            </a:r>
            <a:r>
              <a:rPr lang="cs-CZ" dirty="0" err="1" smtClean="0"/>
              <a:t>they</a:t>
            </a:r>
            <a:r>
              <a:rPr lang="cs-CZ" dirty="0" smtClean="0"/>
              <a:t> drink </a:t>
            </a:r>
            <a:r>
              <a:rPr lang="cs-CZ" dirty="0" err="1" smtClean="0"/>
              <a:t>coffee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.  -  Do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928802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	Do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eat</a:t>
            </a:r>
            <a:r>
              <a:rPr lang="cs-CZ" sz="3600" dirty="0" smtClean="0"/>
              <a:t> </a:t>
            </a:r>
            <a:r>
              <a:rPr lang="cs-CZ" sz="3600" dirty="0" err="1" smtClean="0"/>
              <a:t>salami</a:t>
            </a:r>
            <a:r>
              <a:rPr lang="cs-CZ" sz="3600" dirty="0" smtClean="0"/>
              <a:t>?</a:t>
            </a: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			</a:t>
            </a:r>
            <a:r>
              <a:rPr lang="cs-CZ" sz="3600" dirty="0" err="1" smtClean="0"/>
              <a:t>Yes</a:t>
            </a:r>
            <a:r>
              <a:rPr lang="cs-CZ" sz="3600" dirty="0" smtClean="0"/>
              <a:t>, I do. </a:t>
            </a:r>
            <a:endParaRPr lang="cs-CZ" sz="3600" dirty="0"/>
          </a:p>
          <a:p>
            <a:pPr>
              <a:buNone/>
            </a:pPr>
            <a:r>
              <a:rPr lang="cs-CZ" sz="3600" dirty="0" smtClean="0"/>
              <a:t>				No, I do not. = No, I don´</a:t>
            </a:r>
            <a:r>
              <a:rPr lang="cs-CZ" sz="3600" dirty="0" err="1" smtClean="0"/>
              <a:t>t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Do </a:t>
            </a:r>
            <a:r>
              <a:rPr lang="cs-CZ" sz="3600" dirty="0" err="1" smtClean="0"/>
              <a:t>you</a:t>
            </a:r>
            <a:r>
              <a:rPr lang="cs-CZ" sz="3600" dirty="0" smtClean="0"/>
              <a:t> drink </a:t>
            </a:r>
            <a:r>
              <a:rPr lang="cs-CZ" sz="3600" dirty="0" err="1" smtClean="0"/>
              <a:t>orange</a:t>
            </a:r>
            <a:r>
              <a:rPr lang="cs-CZ" sz="3600" dirty="0" smtClean="0"/>
              <a:t> </a:t>
            </a:r>
            <a:r>
              <a:rPr lang="cs-CZ" sz="3600" dirty="0" err="1" smtClean="0"/>
              <a:t>juice</a:t>
            </a:r>
            <a:r>
              <a:rPr lang="cs-CZ" sz="3600" dirty="0" smtClean="0"/>
              <a:t>?</a:t>
            </a: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			</a:t>
            </a:r>
            <a:r>
              <a:rPr lang="cs-CZ" sz="3600" dirty="0" err="1" smtClean="0"/>
              <a:t>Yes</a:t>
            </a:r>
            <a:r>
              <a:rPr lang="cs-CZ" sz="3600" dirty="0" smtClean="0"/>
              <a:t>, I do. </a:t>
            </a:r>
            <a:endParaRPr lang="cs-CZ" sz="3600" dirty="0"/>
          </a:p>
          <a:p>
            <a:pPr>
              <a:buNone/>
            </a:pPr>
            <a:r>
              <a:rPr lang="cs-CZ" sz="3600" dirty="0" smtClean="0"/>
              <a:t>				No I do not.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daných vět oznamovacích vytvořte věty tázací: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</a:t>
            </a:r>
            <a:r>
              <a:rPr lang="cs-CZ" dirty="0" err="1" smtClean="0"/>
              <a:t>strawberry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apples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drink </a:t>
            </a:r>
            <a:r>
              <a:rPr lang="cs-CZ" dirty="0" err="1" smtClean="0"/>
              <a:t>tea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live in </a:t>
            </a:r>
            <a:r>
              <a:rPr lang="cs-CZ" dirty="0" err="1" smtClean="0"/>
              <a:t>the</a:t>
            </a:r>
            <a:r>
              <a:rPr lang="cs-CZ" dirty="0" smtClean="0"/>
              <a:t> country.</a:t>
            </a:r>
          </a:p>
          <a:p>
            <a:endParaRPr lang="cs-CZ" dirty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car.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daných vět oznamovacích vytvořte věty tázací: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500174"/>
            <a:ext cx="8229600" cy="4525963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like</a:t>
            </a:r>
            <a:r>
              <a:rPr lang="cs-CZ" sz="2800" dirty="0" smtClean="0"/>
              <a:t> a </a:t>
            </a:r>
            <a:r>
              <a:rPr lang="cs-CZ" sz="2800" dirty="0" err="1" smtClean="0"/>
              <a:t>strawberry</a:t>
            </a:r>
            <a:r>
              <a:rPr lang="cs-CZ" sz="2800" dirty="0" smtClean="0"/>
              <a:t> </a:t>
            </a:r>
            <a:r>
              <a:rPr lang="cs-CZ" sz="2800" dirty="0" err="1" smtClean="0"/>
              <a:t>cake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i="1" dirty="0" smtClean="0"/>
              <a:t>Do </a:t>
            </a:r>
            <a:r>
              <a:rPr lang="cs-CZ" sz="2800" i="1" dirty="0" err="1" smtClean="0"/>
              <a:t>you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like</a:t>
            </a:r>
            <a:r>
              <a:rPr lang="cs-CZ" sz="2800" i="1" dirty="0" smtClean="0"/>
              <a:t> a </a:t>
            </a:r>
            <a:r>
              <a:rPr lang="cs-CZ" sz="2800" i="1" dirty="0" err="1" smtClean="0"/>
              <a:t>strawbery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cake</a:t>
            </a:r>
            <a:r>
              <a:rPr lang="cs-CZ" sz="2800" i="1" dirty="0" smtClean="0"/>
              <a:t>?</a:t>
            </a:r>
          </a:p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eat</a:t>
            </a:r>
            <a:r>
              <a:rPr lang="cs-CZ" sz="2800" dirty="0" smtClean="0"/>
              <a:t> </a:t>
            </a:r>
            <a:r>
              <a:rPr lang="cs-CZ" sz="2800" dirty="0" err="1" smtClean="0"/>
              <a:t>apples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i="1" dirty="0" smtClean="0"/>
              <a:t>Do </a:t>
            </a:r>
            <a:r>
              <a:rPr lang="cs-CZ" sz="2800" i="1" dirty="0" err="1" smtClean="0"/>
              <a:t>you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eat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apples</a:t>
            </a:r>
            <a:r>
              <a:rPr lang="cs-CZ" sz="2800" i="1" dirty="0" smtClean="0"/>
              <a:t>?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drink </a:t>
            </a:r>
            <a:r>
              <a:rPr lang="cs-CZ" sz="2800" dirty="0" err="1" smtClean="0"/>
              <a:t>tea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i="1" dirty="0" smtClean="0"/>
              <a:t>Do </a:t>
            </a:r>
            <a:r>
              <a:rPr lang="cs-CZ" sz="2800" i="1" dirty="0" err="1" smtClean="0"/>
              <a:t>they</a:t>
            </a:r>
            <a:r>
              <a:rPr lang="cs-CZ" sz="2800" i="1" dirty="0" smtClean="0"/>
              <a:t> drink </a:t>
            </a:r>
            <a:r>
              <a:rPr lang="cs-CZ" sz="2800" i="1" dirty="0" err="1" smtClean="0"/>
              <a:t>tea</a:t>
            </a:r>
            <a:r>
              <a:rPr lang="cs-CZ" sz="2800" i="1" dirty="0" smtClean="0"/>
              <a:t>?</a:t>
            </a:r>
          </a:p>
          <a:p>
            <a:r>
              <a:rPr lang="cs-CZ" sz="2800" dirty="0" err="1" smtClean="0"/>
              <a:t>They</a:t>
            </a:r>
            <a:r>
              <a:rPr lang="cs-CZ" sz="2800" dirty="0" smtClean="0"/>
              <a:t> live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country.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i="1" dirty="0" smtClean="0"/>
              <a:t>Do </a:t>
            </a:r>
            <a:r>
              <a:rPr lang="cs-CZ" sz="2800" i="1" dirty="0" err="1" smtClean="0"/>
              <a:t>they</a:t>
            </a:r>
            <a:r>
              <a:rPr lang="cs-CZ" sz="2800" i="1" dirty="0" smtClean="0"/>
              <a:t> live in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country?</a:t>
            </a:r>
          </a:p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big</a:t>
            </a:r>
            <a:r>
              <a:rPr lang="cs-CZ" sz="2800" dirty="0" smtClean="0"/>
              <a:t> car. </a:t>
            </a:r>
          </a:p>
          <a:p>
            <a:pPr>
              <a:buNone/>
            </a:pPr>
            <a:r>
              <a:rPr lang="cs-CZ" sz="2800" dirty="0" smtClean="0"/>
              <a:t>		</a:t>
            </a:r>
            <a:r>
              <a:rPr lang="cs-CZ" sz="2800" i="1" dirty="0" smtClean="0"/>
              <a:t>Do </a:t>
            </a:r>
            <a:r>
              <a:rPr lang="cs-CZ" sz="2800" i="1" dirty="0" err="1" smtClean="0"/>
              <a:t>we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have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big</a:t>
            </a:r>
            <a:r>
              <a:rPr lang="cs-CZ" sz="2800" i="1" dirty="0" smtClean="0"/>
              <a:t> car?</a:t>
            </a:r>
            <a:endParaRPr lang="cs-CZ" sz="2800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</TotalTime>
  <Words>155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sady Office</vt:lpstr>
      <vt:lpstr>Název školy: Základní a Mateřská škola Bečváry, okres Kolín Autor: Mgr. Kateřina Venclová Datum tvorby: 19.2.2013 Název materiálu: VY_32_INOVACE_17_ ANGLICKÝ JAZYK PRO 3. A  4. ROČNÍK_KONVERZACE</vt:lpstr>
      <vt:lpstr>Angličtina pro 4. ročník</vt:lpstr>
      <vt:lpstr>Tvoření otázek:</vt:lpstr>
      <vt:lpstr>Odpovědi na otázky:</vt:lpstr>
      <vt:lpstr>Z daných vět oznamovacích vytvořte věty tázací:</vt:lpstr>
      <vt:lpstr>Z daných vět oznamovacích vytvořte věty tázací: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6</cp:revision>
  <dcterms:created xsi:type="dcterms:W3CDTF">2013-04-16T18:56:34Z</dcterms:created>
  <dcterms:modified xsi:type="dcterms:W3CDTF">2013-05-08T20:44:47Z</dcterms:modified>
</cp:coreProperties>
</file>