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44" r:id="rId2"/>
  </p:sldMasterIdLst>
  <p:sldIdLst>
    <p:sldId id="261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0B97A-E888-4353-BC8D-8015027BF6E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0D6B24-8E3B-4747-A625-8356AF93B7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1714488"/>
            <a:ext cx="8229600" cy="9906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</a:t>
            </a:r>
            <a:r>
              <a:rPr lang="cs-CZ" sz="2800" dirty="0" smtClean="0"/>
              <a:t>9.</a:t>
            </a:r>
            <a:r>
              <a:rPr lang="cs-CZ" sz="2800" dirty="0" smtClean="0"/>
              <a:t>4.2013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materiálu: </a:t>
            </a:r>
            <a:r>
              <a:rPr lang="cs-CZ" sz="2800" dirty="0" smtClean="0"/>
              <a:t>VY_32_INOVACE_18_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Anotace: Prezentace pokračuje v  procvičování probrané látky ve 4. ročníku na téma pocity.</a:t>
            </a:r>
            <a:br>
              <a:rPr lang="cs-CZ" dirty="0" smtClean="0"/>
            </a:b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 smtClean="0"/>
              <a:t>Angličtina pro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400" dirty="0" err="1" smtClean="0"/>
              <a:t>How</a:t>
            </a:r>
            <a:r>
              <a:rPr lang="cs-CZ" sz="4400" dirty="0" smtClean="0"/>
              <a:t> are </a:t>
            </a:r>
            <a:r>
              <a:rPr lang="cs-CZ" sz="4400" dirty="0" err="1" smtClean="0"/>
              <a:t>you</a:t>
            </a:r>
            <a:r>
              <a:rPr lang="cs-CZ" sz="4400" dirty="0" smtClean="0"/>
              <a:t>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I </a:t>
            </a:r>
            <a:r>
              <a:rPr lang="cs-CZ" sz="4000" dirty="0" err="1" smtClean="0"/>
              <a:t>am</a:t>
            </a:r>
            <a:r>
              <a:rPr lang="cs-CZ" sz="4000" dirty="0" smtClean="0"/>
              <a:t> O.K.</a:t>
            </a:r>
          </a:p>
          <a:p>
            <a:r>
              <a:rPr lang="cs-CZ" sz="4000" dirty="0" smtClean="0"/>
              <a:t>I </a:t>
            </a:r>
            <a:r>
              <a:rPr lang="cs-CZ" sz="4000" dirty="0" err="1" smtClean="0"/>
              <a:t>am</a:t>
            </a:r>
            <a:r>
              <a:rPr lang="cs-CZ" sz="4000" dirty="0" smtClean="0"/>
              <a:t> fajn.</a:t>
            </a:r>
          </a:p>
          <a:p>
            <a:r>
              <a:rPr lang="cs-CZ" sz="4000" dirty="0" smtClean="0"/>
              <a:t>I </a:t>
            </a:r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ready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I </a:t>
            </a:r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hungry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I a </a:t>
            </a:r>
            <a:r>
              <a:rPr lang="cs-CZ" sz="4000" dirty="0" err="1" smtClean="0"/>
              <a:t>thirsty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i="1" dirty="0" err="1" smtClean="0"/>
              <a:t>How</a:t>
            </a:r>
            <a:r>
              <a:rPr lang="cs-CZ" sz="4800" i="1" dirty="0" smtClean="0"/>
              <a:t> are </a:t>
            </a:r>
            <a:r>
              <a:rPr lang="cs-CZ" sz="4800" i="1" dirty="0" err="1" smtClean="0"/>
              <a:t>you</a:t>
            </a:r>
            <a:r>
              <a:rPr lang="cs-CZ" sz="4800" i="1" dirty="0" smtClean="0"/>
              <a:t>?</a:t>
            </a:r>
            <a:br>
              <a:rPr lang="cs-CZ" sz="4800" i="1" dirty="0" smtClean="0"/>
            </a:br>
            <a:endParaRPr lang="cs-CZ" sz="48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Mary:</a:t>
            </a:r>
            <a:r>
              <a:rPr lang="cs-CZ" dirty="0" smtClean="0"/>
              <a:t> </a:t>
            </a:r>
            <a:r>
              <a:rPr lang="cs-CZ" dirty="0" err="1" smtClean="0"/>
              <a:t>Hello</a:t>
            </a:r>
            <a:r>
              <a:rPr lang="cs-CZ" dirty="0" smtClean="0"/>
              <a:t>, </a:t>
            </a:r>
            <a:r>
              <a:rPr lang="cs-CZ" dirty="0" err="1" smtClean="0"/>
              <a:t>Sara</a:t>
            </a:r>
            <a:r>
              <a:rPr lang="cs-CZ" dirty="0" smtClean="0"/>
              <a:t>! </a:t>
            </a:r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Sara</a:t>
            </a:r>
            <a:r>
              <a:rPr lang="cs-CZ" b="1" dirty="0" smtClean="0"/>
              <a:t>:</a:t>
            </a:r>
            <a:r>
              <a:rPr lang="cs-CZ" dirty="0" smtClean="0"/>
              <a:t> </a:t>
            </a:r>
            <a:r>
              <a:rPr lang="cs-CZ" dirty="0" err="1" smtClean="0"/>
              <a:t>Hello</a:t>
            </a:r>
            <a:r>
              <a:rPr lang="cs-CZ" dirty="0" smtClean="0"/>
              <a:t>, Mary! I </a:t>
            </a:r>
            <a:r>
              <a:rPr lang="cs-CZ" dirty="0" err="1" smtClean="0"/>
              <a:t>am</a:t>
            </a:r>
            <a:r>
              <a:rPr lang="cs-CZ" dirty="0" smtClean="0"/>
              <a:t> fajn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Mary:</a:t>
            </a:r>
            <a:r>
              <a:rPr lang="cs-CZ" dirty="0" smtClean="0"/>
              <a:t> </a:t>
            </a:r>
            <a:r>
              <a:rPr lang="cs-CZ" dirty="0" err="1" smtClean="0"/>
              <a:t>Thanks</a:t>
            </a:r>
            <a:r>
              <a:rPr lang="cs-CZ" dirty="0" smtClean="0"/>
              <a:t>, fajn.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ready</a:t>
            </a:r>
            <a:r>
              <a:rPr lang="cs-CZ" dirty="0" smtClean="0"/>
              <a:t>?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go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Sara</a:t>
            </a:r>
            <a:r>
              <a:rPr lang="cs-CZ" b="1" dirty="0" smtClean="0"/>
              <a:t>:</a:t>
            </a:r>
            <a:r>
              <a:rPr lang="cs-CZ" dirty="0" smtClean="0"/>
              <a:t>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ready</a:t>
            </a:r>
            <a:r>
              <a:rPr lang="cs-CZ" dirty="0" smtClean="0"/>
              <a:t>.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go.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i="1" u="sng" dirty="0" err="1" smtClean="0"/>
              <a:t>At</a:t>
            </a:r>
            <a:r>
              <a:rPr lang="cs-CZ" b="1" i="1" u="sng" dirty="0" smtClean="0"/>
              <a:t> </a:t>
            </a:r>
            <a:r>
              <a:rPr lang="cs-CZ" b="1" i="1" u="sng" dirty="0" err="1" smtClean="0"/>
              <a:t>school</a:t>
            </a:r>
            <a:endParaRPr lang="cs-CZ" b="1" i="1" u="sng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Sara</a:t>
            </a:r>
            <a:r>
              <a:rPr lang="cs-CZ" b="1" dirty="0" smtClean="0"/>
              <a:t>:</a:t>
            </a:r>
            <a:r>
              <a:rPr lang="cs-CZ" dirty="0" smtClean="0"/>
              <a:t> Mary,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hungry</a:t>
            </a:r>
            <a:r>
              <a:rPr lang="cs-CZ" dirty="0" smtClean="0"/>
              <a:t>!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snack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Mary: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snack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.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Sara</a:t>
            </a:r>
            <a:r>
              <a:rPr lang="cs-CZ" b="1" dirty="0" smtClean="0"/>
              <a:t>: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a ham </a:t>
            </a:r>
            <a:r>
              <a:rPr lang="cs-CZ" dirty="0" err="1" smtClean="0"/>
              <a:t>sandwich</a:t>
            </a:r>
            <a:r>
              <a:rPr lang="cs-CZ" dirty="0" smtClean="0"/>
              <a:t>, a </a:t>
            </a:r>
            <a:r>
              <a:rPr lang="cs-CZ" dirty="0" err="1" smtClean="0"/>
              <a:t>candy</a:t>
            </a:r>
            <a:r>
              <a:rPr lang="cs-CZ" dirty="0" smtClean="0"/>
              <a:t> bar </a:t>
            </a:r>
            <a:r>
              <a:rPr lang="cs-CZ" dirty="0" err="1" smtClean="0"/>
              <a:t>and</a:t>
            </a:r>
            <a:r>
              <a:rPr lang="cs-CZ" dirty="0" smtClean="0"/>
              <a:t> a </a:t>
            </a:r>
            <a:r>
              <a:rPr lang="cs-CZ" dirty="0" err="1" smtClean="0"/>
              <a:t>strawbery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Mary: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cheese</a:t>
            </a:r>
            <a:r>
              <a:rPr lang="cs-CZ" dirty="0" smtClean="0"/>
              <a:t> </a:t>
            </a:r>
            <a:r>
              <a:rPr lang="cs-CZ" dirty="0" err="1" smtClean="0"/>
              <a:t>sandwich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. I do not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ham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salami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 rozhovor: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00024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Mary: </a:t>
            </a:r>
            <a:r>
              <a:rPr lang="cs-CZ" dirty="0" smtClean="0"/>
              <a:t>Ahoj Sáro! Jak se máš?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Sara</a:t>
            </a:r>
            <a:r>
              <a:rPr lang="cs-CZ" b="1" dirty="0" smtClean="0"/>
              <a:t>:</a:t>
            </a:r>
            <a:r>
              <a:rPr lang="cs-CZ" dirty="0" smtClean="0"/>
              <a:t> Ahoj, Mary! Je mi fajn a Tobě?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Mary:</a:t>
            </a:r>
            <a:r>
              <a:rPr lang="cs-CZ" dirty="0" smtClean="0"/>
              <a:t> Děkuji, fajn. Jsi připravena? Musíme jít do školy.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Sara</a:t>
            </a:r>
            <a:r>
              <a:rPr lang="cs-CZ" b="1" dirty="0" smtClean="0"/>
              <a:t>:</a:t>
            </a:r>
            <a:r>
              <a:rPr lang="cs-CZ" dirty="0" smtClean="0"/>
              <a:t>  Ano, jsem připravena. Můžeme jít.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i="1" u="sng" dirty="0" smtClean="0"/>
              <a:t>Ve škole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Sara</a:t>
            </a:r>
            <a:r>
              <a:rPr lang="cs-CZ" b="1" dirty="0" smtClean="0"/>
              <a:t>:</a:t>
            </a:r>
            <a:r>
              <a:rPr lang="cs-CZ" dirty="0" smtClean="0"/>
              <a:t> Mary, já mám hlad! Kde mám svoji svačinu?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Mary:</a:t>
            </a:r>
            <a:r>
              <a:rPr lang="cs-CZ" dirty="0" smtClean="0"/>
              <a:t> Tvoje svačina je v Tvé lavici. Co máš?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Sara</a:t>
            </a:r>
            <a:r>
              <a:rPr lang="cs-CZ" b="1" dirty="0" smtClean="0"/>
              <a:t>:</a:t>
            </a:r>
            <a:r>
              <a:rPr lang="cs-CZ" dirty="0" smtClean="0"/>
              <a:t>  Mám sendvič se šunkou, čokoládovou tyčinku a jahodový džus.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Mary:</a:t>
            </a:r>
            <a:r>
              <a:rPr lang="cs-CZ" dirty="0" smtClean="0"/>
              <a:t>  Mám sendvič se sýrem a mléko. Nejím maso a šunku a salám.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 rozhovor: 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43</TotalTime>
  <Words>73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Shluk</vt:lpstr>
      <vt:lpstr>Motiv sady Office</vt:lpstr>
      <vt:lpstr>Název školy: Základní a Mateřská škola Bečváry, okres Kolín Autor: Mgr. Kateřina Venclová Datum tvorby: 9.4.2013 Název materiálu: VY_32_INOVACE_18_ ANGLICKÝ JAZYK PRO 3. A  4. ROČNÍK_KONVERZACE</vt:lpstr>
      <vt:lpstr>Angličtina pro 4. ročník</vt:lpstr>
      <vt:lpstr>How are you? </vt:lpstr>
      <vt:lpstr>Přeložte rozhovor:</vt:lpstr>
      <vt:lpstr>Přeložte rozhovor: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4. ročník</dc:title>
  <dc:creator>Venclovi</dc:creator>
  <cp:lastModifiedBy>Venclovi</cp:lastModifiedBy>
  <cp:revision>8</cp:revision>
  <dcterms:created xsi:type="dcterms:W3CDTF">2013-05-04T18:41:29Z</dcterms:created>
  <dcterms:modified xsi:type="dcterms:W3CDTF">2013-05-08T20:50:24Z</dcterms:modified>
</cp:coreProperties>
</file>