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69511C-FDEA-452D-8C57-4651B089B46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31F934-8069-4020-B7BD-97BC140DA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31F934-8069-4020-B7BD-97BC140DA38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EFECC-2CE5-4144-BD43-C46125681A2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50FAA-C21E-448C-8EBE-6988BAB419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mac.cz/pictures/klipar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</a:t>
            </a:r>
            <a:r>
              <a:rPr lang="cs-CZ" sz="2800" smtClean="0"/>
              <a:t>: </a:t>
            </a:r>
            <a:r>
              <a:rPr lang="cs-CZ" sz="2800" smtClean="0"/>
              <a:t>5</a:t>
            </a:r>
            <a:r>
              <a:rPr lang="cs-CZ" sz="2800" smtClean="0"/>
              <a:t>.4.2013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</a:t>
            </a:r>
            <a:r>
              <a:rPr lang="cs-CZ" sz="2800" smtClean="0"/>
              <a:t>VY_32_INOVACE_19_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 smtClean="0"/>
              <a:t>: Prezentace pokračuje v  procvičování probrané látky ve 4. ročníku na </a:t>
            </a:r>
            <a:r>
              <a:rPr lang="cs-CZ" dirty="0" smtClean="0"/>
              <a:t>téma přivlastňovací zájmena.</a:t>
            </a: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1071546"/>
            <a:ext cx="7772400" cy="1470025"/>
          </a:xfrm>
        </p:spPr>
        <p:txBody>
          <a:bodyPr/>
          <a:lstStyle/>
          <a:p>
            <a:r>
              <a:rPr lang="cs-CZ" dirty="0" smtClean="0"/>
              <a:t>Angličtina pro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436539">
            <a:off x="1357290" y="3286124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Zájmena  přivlastňovací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endParaRPr lang="cs-CZ" sz="40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he 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- </a:t>
            </a: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his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4000" dirty="0" err="1" smtClean="0">
                <a:solidFill>
                  <a:schemeClr val="accent3">
                    <a:lumMod val="75000"/>
                  </a:schemeClr>
                </a:solidFill>
              </a:rPr>
              <a:t>she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 - </a:t>
            </a: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her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4000" dirty="0" err="1" smtClean="0">
                <a:solidFill>
                  <a:schemeClr val="accent3">
                    <a:lumMod val="75000"/>
                  </a:schemeClr>
                </a:solidFill>
              </a:rPr>
              <a:t>it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 - </a:t>
            </a:r>
            <a:r>
              <a:rPr lang="cs-CZ" sz="4000" b="1" dirty="0" err="1" smtClean="0">
                <a:solidFill>
                  <a:schemeClr val="accent3">
                    <a:lumMod val="75000"/>
                  </a:schemeClr>
                </a:solidFill>
              </a:rPr>
              <a:t>its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endParaRPr lang="cs-CZ" sz="4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 - his</a:t>
            </a:r>
            <a:endParaRPr lang="cs-CZ" dirty="0"/>
          </a:p>
        </p:txBody>
      </p:sp>
      <p:pic>
        <p:nvPicPr>
          <p:cNvPr id="1026" name="Picture 2" descr="C:\Documents and Settings\Venclovi\Plocha\boy-vzhl-c-dl-adorable-care-pixmac-fotka-8934383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643174" y="1428736"/>
            <a:ext cx="4357718" cy="39563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She</a:t>
            </a:r>
            <a:r>
              <a:rPr lang="cs-CZ" dirty="0" smtClean="0"/>
              <a:t> - her</a:t>
            </a:r>
            <a:endParaRPr lang="cs-CZ" dirty="0"/>
          </a:p>
        </p:txBody>
      </p:sp>
      <p:pic>
        <p:nvPicPr>
          <p:cNvPr id="2050" name="Picture 2" descr="C:\Documents and Settings\Venclovi\Plocha\holčička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121510" y="1600200"/>
            <a:ext cx="2900979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- </a:t>
            </a:r>
            <a:r>
              <a:rPr lang="cs-CZ" dirty="0" err="1" smtClean="0"/>
              <a:t>its</a:t>
            </a:r>
            <a:endParaRPr lang="cs-CZ" dirty="0"/>
          </a:p>
        </p:txBody>
      </p:sp>
      <p:pic>
        <p:nvPicPr>
          <p:cNvPr id="3074" name="Picture 2" descr="C:\Documents and Settings\Venclovi\Plocha\kočička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28794" y="2071678"/>
            <a:ext cx="5080000" cy="3568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- </a:t>
            </a:r>
            <a:r>
              <a:rPr lang="cs-CZ" dirty="0" err="1" smtClean="0"/>
              <a:t>its</a:t>
            </a:r>
            <a:endParaRPr lang="cs-CZ" dirty="0"/>
          </a:p>
        </p:txBody>
      </p:sp>
      <p:pic>
        <p:nvPicPr>
          <p:cNvPr id="4098" name="Picture 2" descr="C:\Documents and Settings\Venclovi\Plocha\dům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32000" y="2002631"/>
            <a:ext cx="5080000" cy="3721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- </a:t>
            </a:r>
            <a:r>
              <a:rPr lang="cs-CZ" dirty="0" err="1" smtClean="0"/>
              <a:t>its</a:t>
            </a:r>
            <a:endParaRPr lang="cs-CZ" dirty="0"/>
          </a:p>
        </p:txBody>
      </p:sp>
      <p:pic>
        <p:nvPicPr>
          <p:cNvPr id="5122" name="Picture 2" descr="C:\Documents and Settings\Venclovi\Plocha\auto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857364"/>
            <a:ext cx="5080000" cy="4000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zájmena: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cs-CZ" dirty="0" smtClean="0"/>
              <a:t>   Clara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. ___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 ___ </a:t>
            </a:r>
            <a:r>
              <a:rPr lang="cs-CZ" dirty="0" err="1" smtClean="0"/>
              <a:t>is</a:t>
            </a:r>
            <a:r>
              <a:rPr lang="cs-CZ" dirty="0" smtClean="0"/>
              <a:t> ten. ___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. ___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David. ___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country.</a:t>
            </a:r>
          </a:p>
          <a:p>
            <a:pPr algn="just">
              <a:buNone/>
            </a:pPr>
            <a:r>
              <a:rPr lang="cs-CZ" dirty="0" smtClean="0"/>
              <a:t>	Kryštof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. ___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. ___ has a sister. ___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Amálka. ___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___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___ </a:t>
            </a:r>
            <a:r>
              <a:rPr lang="cs-CZ" dirty="0" err="1" smtClean="0"/>
              <a:t>brother</a:t>
            </a:r>
            <a:r>
              <a:rPr lang="cs-CZ" dirty="0" smtClean="0"/>
              <a:t> in a </a:t>
            </a:r>
            <a:r>
              <a:rPr lang="cs-CZ" dirty="0" err="1" smtClean="0"/>
              <a:t>village</a:t>
            </a:r>
            <a:r>
              <a:rPr lang="cs-CZ" dirty="0" smtClean="0"/>
              <a:t>. ___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Lhota. ___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.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/>
              <a:t>	</a:t>
            </a:r>
            <a:r>
              <a:rPr lang="cs-CZ" sz="2400" i="1" dirty="0" err="1" smtClean="0"/>
              <a:t>also</a:t>
            </a:r>
            <a:r>
              <a:rPr lang="cs-CZ" sz="2400" i="1" dirty="0" smtClean="0"/>
              <a:t> = také</a:t>
            </a:r>
          </a:p>
          <a:p>
            <a:pPr algn="just">
              <a:buNone/>
            </a:pPr>
            <a:r>
              <a:rPr lang="cs-CZ" sz="2400" i="1" dirty="0" smtClean="0"/>
              <a:t>	a </a:t>
            </a:r>
            <a:r>
              <a:rPr lang="cs-CZ" sz="2400" i="1" dirty="0" err="1" smtClean="0"/>
              <a:t>place</a:t>
            </a:r>
            <a:r>
              <a:rPr lang="cs-CZ" sz="2400" i="1" dirty="0" smtClean="0"/>
              <a:t> = místo</a:t>
            </a:r>
            <a:endParaRPr lang="cs-CZ" sz="2400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cs-CZ" dirty="0"/>
              <a:t> </a:t>
            </a:r>
            <a:r>
              <a:rPr lang="cs-CZ" dirty="0" smtClean="0"/>
              <a:t>   Clara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. </a:t>
            </a:r>
            <a:r>
              <a:rPr lang="cs-CZ" u="sng" dirty="0" err="1" smtClean="0">
                <a:solidFill>
                  <a:schemeClr val="accent2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 </a:t>
            </a:r>
            <a:r>
              <a:rPr lang="cs-CZ" u="sng" dirty="0" err="1" smtClean="0">
                <a:solidFill>
                  <a:schemeClr val="accent2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ten. </a:t>
            </a:r>
            <a:r>
              <a:rPr lang="cs-CZ" u="sng" dirty="0" smtClean="0">
                <a:solidFill>
                  <a:schemeClr val="accent2"/>
                </a:solidFill>
              </a:rPr>
              <a:t>Her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. </a:t>
            </a:r>
            <a:r>
              <a:rPr lang="cs-CZ" u="sng" dirty="0" smtClean="0">
                <a:solidFill>
                  <a:schemeClr val="accent2"/>
                </a:solidFill>
              </a:rPr>
              <a:t>His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David. </a:t>
            </a:r>
            <a:r>
              <a:rPr lang="cs-CZ" u="sng" dirty="0" smtClean="0">
                <a:solidFill>
                  <a:schemeClr val="accent2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country.</a:t>
            </a:r>
          </a:p>
          <a:p>
            <a:pPr algn="just">
              <a:buNone/>
            </a:pPr>
            <a:r>
              <a:rPr lang="cs-CZ" dirty="0" smtClean="0"/>
              <a:t>	Kryštof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. </a:t>
            </a:r>
            <a:r>
              <a:rPr lang="cs-CZ" u="sng" dirty="0" smtClean="0">
                <a:solidFill>
                  <a:schemeClr val="accent2"/>
                </a:solidFill>
              </a:rPr>
              <a:t>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. </a:t>
            </a:r>
            <a:r>
              <a:rPr lang="cs-CZ" u="sng" dirty="0" smtClean="0">
                <a:solidFill>
                  <a:schemeClr val="accent2"/>
                </a:solidFill>
              </a:rPr>
              <a:t>He</a:t>
            </a:r>
            <a:r>
              <a:rPr lang="cs-CZ" dirty="0" smtClean="0"/>
              <a:t> has a sister. </a:t>
            </a:r>
            <a:r>
              <a:rPr lang="cs-CZ" u="sng" dirty="0" smtClean="0">
                <a:solidFill>
                  <a:schemeClr val="accent2"/>
                </a:solidFill>
              </a:rPr>
              <a:t>Her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Amálka. </a:t>
            </a:r>
            <a:r>
              <a:rPr lang="cs-CZ" u="sng" dirty="0" err="1" smtClean="0">
                <a:solidFill>
                  <a:schemeClr val="accent2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chemeClr val="accent2"/>
                </a:solidFill>
              </a:rPr>
              <a:t>her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chemeClr val="accent2"/>
                </a:solidFill>
              </a:rPr>
              <a:t>her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in a </a:t>
            </a:r>
            <a:r>
              <a:rPr lang="cs-CZ" dirty="0" err="1" smtClean="0"/>
              <a:t>village</a:t>
            </a:r>
            <a:r>
              <a:rPr lang="cs-CZ" dirty="0" smtClean="0"/>
              <a:t>. </a:t>
            </a:r>
            <a:r>
              <a:rPr lang="cs-CZ" u="sng" dirty="0" err="1" smtClean="0">
                <a:solidFill>
                  <a:schemeClr val="accent2"/>
                </a:solidFill>
              </a:rPr>
              <a:t>Its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Lhota. </a:t>
            </a:r>
            <a:r>
              <a:rPr lang="cs-CZ" u="sng" dirty="0" err="1" smtClean="0">
                <a:solidFill>
                  <a:schemeClr val="accent2"/>
                </a:solidFill>
              </a:rPr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.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	</a:t>
            </a:r>
            <a:r>
              <a:rPr lang="cs-CZ" sz="2400" i="1" dirty="0" err="1" smtClean="0"/>
              <a:t>also</a:t>
            </a:r>
            <a:r>
              <a:rPr lang="cs-CZ" sz="2400" i="1" dirty="0" smtClean="0"/>
              <a:t> = také</a:t>
            </a:r>
          </a:p>
          <a:p>
            <a:pPr algn="just">
              <a:buNone/>
            </a:pPr>
            <a:r>
              <a:rPr lang="cs-CZ" sz="2400" i="1" dirty="0" smtClean="0"/>
              <a:t>	a </a:t>
            </a:r>
            <a:r>
              <a:rPr lang="cs-CZ" sz="2400" i="1" dirty="0" err="1" smtClean="0"/>
              <a:t>place</a:t>
            </a:r>
            <a:r>
              <a:rPr lang="cs-CZ" sz="2400" i="1" dirty="0" smtClean="0"/>
              <a:t> = místo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pixmac.cz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pictures</a:t>
            </a:r>
            <a:r>
              <a:rPr lang="cs-CZ" dirty="0" smtClean="0">
                <a:hlinkClick r:id="rId2"/>
              </a:rPr>
              <a:t>/kliparty#/</a:t>
            </a:r>
            <a:r>
              <a:rPr lang="cs-CZ" dirty="0" err="1" smtClean="0">
                <a:hlinkClick r:id="rId2"/>
              </a:rPr>
              <a:t>page</a:t>
            </a:r>
            <a:r>
              <a:rPr lang="cs-CZ" dirty="0" smtClean="0">
                <a:hlinkClick r:id="rId2"/>
              </a:rPr>
              <a:t>/1/</a:t>
            </a:r>
            <a:r>
              <a:rPr lang="cs-CZ" dirty="0" err="1" smtClean="0">
                <a:hlinkClick r:id="rId2"/>
              </a:rPr>
              <a:t>obj</a:t>
            </a:r>
            <a:r>
              <a:rPr lang="cs-CZ" dirty="0" smtClean="0">
                <a:hlinkClick r:id="rId2"/>
              </a:rPr>
              <a:t>/40</a:t>
            </a:r>
            <a:endParaRPr lang="cs-CZ" dirty="0" smtClean="0"/>
          </a:p>
          <a:p>
            <a:r>
              <a:rPr lang="cs-CZ" smtClean="0"/>
              <a:t>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138</Words>
  <Application>Microsoft Office PowerPoint</Application>
  <PresentationFormat>Předvádění na obrazovce (4:3)</PresentationFormat>
  <Paragraphs>33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a Mateřská škola Bečváry, okres Kolín Autor: Mgr. Kateřina Venclová Datum tvorby: 5.4.2013 Název materiálu: VY_32_INOVACE_19_ ANGLICKÝ JAZYK PRO 3. A  4. ROČNÍK_KONVERZACE</vt:lpstr>
      <vt:lpstr>Angličtina pro 4. ročník</vt:lpstr>
      <vt:lpstr>He - his</vt:lpstr>
      <vt:lpstr>She - her</vt:lpstr>
      <vt:lpstr>It - its</vt:lpstr>
      <vt:lpstr>It - its</vt:lpstr>
      <vt:lpstr>It - its</vt:lpstr>
      <vt:lpstr>Doplň správně zájmena:</vt:lpstr>
      <vt:lpstr>Řešení: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Anglická zájmena</dc:title>
  <dc:creator>Venclovi</dc:creator>
  <cp:lastModifiedBy>Venclovi</cp:lastModifiedBy>
  <cp:revision>9</cp:revision>
  <dcterms:created xsi:type="dcterms:W3CDTF">2013-01-06T17:57:41Z</dcterms:created>
  <dcterms:modified xsi:type="dcterms:W3CDTF">2013-05-08T20:58:48Z</dcterms:modified>
</cp:coreProperties>
</file>