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4" r:id="rId2"/>
    <p:sldId id="256" r:id="rId3"/>
    <p:sldId id="258" r:id="rId4"/>
    <p:sldId id="259" r:id="rId5"/>
    <p:sldId id="260" r:id="rId6"/>
    <p:sldId id="265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B015785-2A1B-4DF2-A4C5-2BA1AC824400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D0656DA-D1E4-4747-B1C5-2BBD4E28EC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1857364"/>
            <a:ext cx="7772400" cy="1143000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>Název školy: Základní a Mateřská škola </a:t>
            </a:r>
            <a:r>
              <a:rPr lang="cs-CZ" sz="2400" dirty="0" err="1" smtClean="0"/>
              <a:t>Bečváry</a:t>
            </a:r>
            <a:r>
              <a:rPr lang="cs-CZ" sz="2400" dirty="0" smtClean="0"/>
              <a:t>, okres Kolín</a:t>
            </a:r>
            <a:br>
              <a:rPr lang="cs-CZ" sz="2400" dirty="0" smtClean="0"/>
            </a:br>
            <a:r>
              <a:rPr lang="cs-CZ" sz="2400" dirty="0" smtClean="0"/>
              <a:t>Autor: Mgr. Kateřina Venclová</a:t>
            </a:r>
            <a:br>
              <a:rPr lang="cs-CZ" sz="2400" dirty="0" smtClean="0"/>
            </a:br>
            <a:r>
              <a:rPr lang="cs-CZ" sz="2400" dirty="0" smtClean="0"/>
              <a:t>Datum tvorby: 10.4.2013</a:t>
            </a:r>
            <a:br>
              <a:rPr lang="cs-CZ" sz="2400" dirty="0" smtClean="0"/>
            </a:br>
            <a:r>
              <a:rPr lang="cs-CZ" sz="2400" dirty="0" smtClean="0"/>
              <a:t>Název materiálu: VY_32_INOVACE_20_ ANGLICKÝ JAZYK PRO 3. A  4. ROČNÍK_KONVERZACE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r>
              <a:rPr lang="cs-CZ" dirty="0" smtClean="0">
                <a:latin typeface="+mj-lt"/>
              </a:rPr>
              <a:t>Anotace: Prezentace pokračuje v  procvičování probrané látky ve 4. </a:t>
            </a:r>
            <a:r>
              <a:rPr lang="cs-CZ" dirty="0" smtClean="0">
                <a:latin typeface="+mj-lt"/>
              </a:rPr>
              <a:t>ročníku </a:t>
            </a:r>
            <a:r>
              <a:rPr lang="cs-CZ" dirty="0" smtClean="0">
                <a:latin typeface="+mj-lt"/>
              </a:rPr>
              <a:t>na téma narozeniny.</a:t>
            </a:r>
            <a:br>
              <a:rPr lang="cs-CZ" dirty="0" smtClean="0">
                <a:latin typeface="+mj-lt"/>
              </a:rPr>
            </a:br>
            <a:endParaRPr lang="cs-CZ" dirty="0" smtClean="0">
              <a:latin typeface="+mj-lt"/>
            </a:endParaRPr>
          </a:p>
          <a:p>
            <a:pPr algn="ctr">
              <a:defRPr/>
            </a:pPr>
            <a:endParaRPr lang="cs-CZ" dirty="0" smtClean="0"/>
          </a:p>
          <a:p>
            <a:pPr algn="ctr">
              <a:defRPr/>
            </a:pPr>
            <a:endParaRPr lang="cs-CZ" dirty="0" smtClean="0"/>
          </a:p>
          <a:p>
            <a:pPr algn="ctr">
              <a:defRPr/>
            </a:pPr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286388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Happy </a:t>
            </a:r>
            <a:r>
              <a:rPr lang="cs-CZ" sz="4800" dirty="0" err="1" smtClean="0"/>
              <a:t>birthday</a:t>
            </a:r>
            <a:endParaRPr lang="cs-CZ" sz="4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Angličtina pro 4. ročník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Happy </a:t>
            </a:r>
            <a:r>
              <a:rPr lang="cs-CZ" sz="4800" b="1" dirty="0" err="1" smtClean="0"/>
              <a:t>birthday</a:t>
            </a:r>
            <a:r>
              <a:rPr lang="cs-CZ" sz="4800" b="1" dirty="0" smtClean="0"/>
              <a:t> to </a:t>
            </a:r>
            <a:r>
              <a:rPr lang="cs-CZ" sz="4800" b="1" dirty="0" err="1" smtClean="0"/>
              <a:t>you</a:t>
            </a:r>
            <a:r>
              <a:rPr lang="cs-CZ" sz="4800" b="1" dirty="0" smtClean="0"/>
              <a:t>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28662" y="1928802"/>
            <a:ext cx="7772400" cy="4572000"/>
          </a:xfrm>
        </p:spPr>
        <p:txBody>
          <a:bodyPr>
            <a:normAutofit/>
          </a:bodyPr>
          <a:lstStyle/>
          <a:p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my </a:t>
            </a:r>
            <a:r>
              <a:rPr lang="cs-CZ" sz="3600" dirty="0" err="1" smtClean="0"/>
              <a:t>birthday</a:t>
            </a:r>
            <a:r>
              <a:rPr lang="cs-CZ" sz="3600" dirty="0" smtClean="0"/>
              <a:t> </a:t>
            </a:r>
            <a:r>
              <a:rPr lang="cs-CZ" sz="3600" dirty="0" err="1" smtClean="0"/>
              <a:t>today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your</a:t>
            </a:r>
            <a:r>
              <a:rPr lang="cs-CZ" sz="3600" dirty="0" smtClean="0"/>
              <a:t> </a:t>
            </a:r>
            <a:r>
              <a:rPr lang="cs-CZ" sz="3600" dirty="0" err="1" smtClean="0"/>
              <a:t>birthday</a:t>
            </a:r>
            <a:r>
              <a:rPr lang="cs-CZ" sz="3600" dirty="0" smtClean="0"/>
              <a:t> </a:t>
            </a:r>
            <a:r>
              <a:rPr lang="cs-CZ" sz="3600" dirty="0" err="1" smtClean="0"/>
              <a:t>today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his </a:t>
            </a:r>
            <a:r>
              <a:rPr lang="cs-CZ" sz="3600" dirty="0" err="1" smtClean="0"/>
              <a:t>birthday</a:t>
            </a:r>
            <a:r>
              <a:rPr lang="cs-CZ" sz="3600" dirty="0" smtClean="0"/>
              <a:t> </a:t>
            </a:r>
            <a:r>
              <a:rPr lang="cs-CZ" sz="3600" dirty="0" err="1" smtClean="0"/>
              <a:t>today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its</a:t>
            </a:r>
            <a:r>
              <a:rPr lang="cs-CZ" sz="3600" dirty="0" smtClean="0"/>
              <a:t> </a:t>
            </a:r>
            <a:r>
              <a:rPr lang="cs-CZ" sz="3600" dirty="0" err="1" smtClean="0"/>
              <a:t>birthday</a:t>
            </a:r>
            <a:r>
              <a:rPr lang="cs-CZ" sz="3600" dirty="0" smtClean="0"/>
              <a:t> </a:t>
            </a:r>
            <a:r>
              <a:rPr lang="cs-CZ" sz="3600" dirty="0" err="1" smtClean="0"/>
              <a:t>today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our</a:t>
            </a:r>
            <a:r>
              <a:rPr lang="cs-CZ" sz="3600" dirty="0" smtClean="0"/>
              <a:t> </a:t>
            </a:r>
            <a:r>
              <a:rPr lang="cs-CZ" sz="3600" dirty="0" err="1" smtClean="0"/>
              <a:t>birthday</a:t>
            </a:r>
            <a:r>
              <a:rPr lang="cs-CZ" sz="3600" dirty="0" smtClean="0"/>
              <a:t> </a:t>
            </a:r>
            <a:r>
              <a:rPr lang="cs-CZ" sz="3600" dirty="0" err="1" smtClean="0"/>
              <a:t>today</a:t>
            </a:r>
            <a:r>
              <a:rPr lang="cs-CZ" sz="3600" dirty="0" smtClean="0"/>
              <a:t>.</a:t>
            </a:r>
          </a:p>
          <a:p>
            <a:r>
              <a:rPr lang="cs-CZ" sz="3600" dirty="0" err="1" smtClean="0"/>
              <a:t>It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their</a:t>
            </a:r>
            <a:r>
              <a:rPr lang="cs-CZ" sz="3600" dirty="0" smtClean="0"/>
              <a:t> </a:t>
            </a:r>
            <a:r>
              <a:rPr lang="cs-CZ" sz="3600" dirty="0" err="1" smtClean="0"/>
              <a:t>birthday</a:t>
            </a:r>
            <a:r>
              <a:rPr lang="cs-CZ" sz="3600" dirty="0" smtClean="0"/>
              <a:t> </a:t>
            </a:r>
            <a:r>
              <a:rPr lang="cs-CZ" sz="3600" dirty="0" err="1" smtClean="0"/>
              <a:t>today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Presents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	a </a:t>
            </a:r>
            <a:r>
              <a:rPr lang="cs-CZ" dirty="0" err="1" smtClean="0"/>
              <a:t>present</a:t>
            </a:r>
            <a:r>
              <a:rPr lang="cs-CZ" dirty="0" smtClean="0"/>
              <a:t> – dárek</a:t>
            </a:r>
          </a:p>
          <a:p>
            <a:pPr>
              <a:buNone/>
            </a:pPr>
            <a:r>
              <a:rPr lang="cs-CZ" dirty="0" smtClean="0"/>
              <a:t>	a </a:t>
            </a:r>
            <a:r>
              <a:rPr lang="cs-CZ" dirty="0" err="1" smtClean="0"/>
              <a:t>toy</a:t>
            </a:r>
            <a:r>
              <a:rPr lang="cs-CZ" dirty="0" smtClean="0"/>
              <a:t> – hračka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clothes</a:t>
            </a:r>
            <a:r>
              <a:rPr lang="cs-CZ" dirty="0" smtClean="0"/>
              <a:t> – oblečení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jeans</a:t>
            </a:r>
            <a:r>
              <a:rPr lang="cs-CZ" dirty="0" smtClean="0"/>
              <a:t> – džíny</a:t>
            </a:r>
          </a:p>
          <a:p>
            <a:pPr>
              <a:buNone/>
            </a:pPr>
            <a:r>
              <a:rPr lang="cs-CZ" dirty="0" smtClean="0"/>
              <a:t>	a </a:t>
            </a:r>
            <a:r>
              <a:rPr lang="cs-CZ" dirty="0" err="1" smtClean="0"/>
              <a:t>skirt</a:t>
            </a:r>
            <a:r>
              <a:rPr lang="cs-CZ" dirty="0" smtClean="0"/>
              <a:t> – sukně</a:t>
            </a:r>
          </a:p>
          <a:p>
            <a:pPr>
              <a:buNone/>
            </a:pPr>
            <a:r>
              <a:rPr lang="cs-CZ" dirty="0" smtClean="0"/>
              <a:t>	a </a:t>
            </a:r>
            <a:r>
              <a:rPr lang="cs-CZ" dirty="0" err="1" smtClean="0"/>
              <a:t>dress</a:t>
            </a:r>
            <a:r>
              <a:rPr lang="cs-CZ" dirty="0" smtClean="0"/>
              <a:t> – šaty</a:t>
            </a:r>
          </a:p>
          <a:p>
            <a:pPr>
              <a:buNone/>
            </a:pPr>
            <a:r>
              <a:rPr lang="cs-CZ" dirty="0" smtClean="0"/>
              <a:t>	a T-</a:t>
            </a:r>
            <a:r>
              <a:rPr lang="cs-CZ" dirty="0" err="1" smtClean="0"/>
              <a:t>shirt</a:t>
            </a:r>
            <a:r>
              <a:rPr lang="cs-CZ" dirty="0" smtClean="0"/>
              <a:t> – tričko</a:t>
            </a:r>
          </a:p>
          <a:p>
            <a:pPr>
              <a:buNone/>
            </a:pPr>
            <a:r>
              <a:rPr lang="cs-CZ" dirty="0" smtClean="0"/>
              <a:t>	a </a:t>
            </a:r>
            <a:r>
              <a:rPr lang="cs-CZ" dirty="0" err="1" smtClean="0"/>
              <a:t>sweatshirt</a:t>
            </a:r>
            <a:r>
              <a:rPr lang="cs-CZ" dirty="0" smtClean="0"/>
              <a:t> – mikina</a:t>
            </a:r>
          </a:p>
          <a:p>
            <a:pPr>
              <a:buNone/>
            </a:pPr>
            <a:r>
              <a:rPr lang="cs-CZ" dirty="0" smtClean="0"/>
              <a:t>	a </a:t>
            </a:r>
            <a:r>
              <a:rPr lang="cs-CZ" dirty="0" err="1" smtClean="0"/>
              <a:t>shirt</a:t>
            </a:r>
            <a:r>
              <a:rPr lang="cs-CZ" dirty="0" smtClean="0"/>
              <a:t> – košile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shoes</a:t>
            </a:r>
            <a:r>
              <a:rPr lang="cs-CZ" dirty="0" smtClean="0"/>
              <a:t> – boty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socks</a:t>
            </a:r>
            <a:r>
              <a:rPr lang="cs-CZ" dirty="0" smtClean="0"/>
              <a:t> – ponožky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from</a:t>
            </a:r>
            <a:r>
              <a:rPr lang="cs-CZ" dirty="0" smtClean="0"/>
              <a:t> – od</a:t>
            </a:r>
          </a:p>
          <a:p>
            <a:pPr>
              <a:buNone/>
            </a:pPr>
            <a:r>
              <a:rPr lang="cs-CZ" dirty="0" smtClean="0"/>
              <a:t>	a (</a:t>
            </a:r>
            <a:r>
              <a:rPr lang="cs-CZ" dirty="0" err="1" smtClean="0"/>
              <a:t>birthday</a:t>
            </a:r>
            <a:r>
              <a:rPr lang="cs-CZ" dirty="0" smtClean="0"/>
              <a:t>) </a:t>
            </a:r>
            <a:r>
              <a:rPr lang="cs-CZ" dirty="0" err="1" smtClean="0"/>
              <a:t>cake</a:t>
            </a:r>
            <a:r>
              <a:rPr lang="cs-CZ" dirty="0" smtClean="0"/>
              <a:t> – narozeninový dort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Anna je má kamarádka. Má dnes narozeniny. Je jí 10 let. Má 3 dárky od rodičů: šaty, boty a panenku. Je šťastná. Anna má ráda hračky.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Tobík</a:t>
            </a:r>
            <a:r>
              <a:rPr lang="cs-CZ" dirty="0" smtClean="0"/>
              <a:t> má dnes narozeniny. Má čokoládový dort. </a:t>
            </a:r>
            <a:r>
              <a:rPr lang="cs-CZ" dirty="0" err="1" smtClean="0"/>
              <a:t>Tobík</a:t>
            </a:r>
            <a:r>
              <a:rPr lang="cs-CZ" dirty="0" smtClean="0"/>
              <a:t> má rád čokoládový dort, Anna má ráda jahodový dort.</a:t>
            </a:r>
          </a:p>
          <a:p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Přelož: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r>
              <a:rPr lang="cs-CZ" dirty="0" smtClean="0"/>
              <a:t>Anna </a:t>
            </a:r>
            <a:r>
              <a:rPr lang="cs-CZ" dirty="0" err="1" smtClean="0"/>
              <a:t>is</a:t>
            </a:r>
            <a:r>
              <a:rPr lang="cs-CZ" dirty="0" smtClean="0"/>
              <a:t> my </a:t>
            </a:r>
            <a:r>
              <a:rPr lang="cs-CZ" dirty="0" err="1" smtClean="0"/>
              <a:t>friend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her </a:t>
            </a:r>
            <a:r>
              <a:rPr lang="cs-CZ" dirty="0" err="1" smtClean="0"/>
              <a:t>birthday</a:t>
            </a:r>
            <a:r>
              <a:rPr lang="cs-CZ" dirty="0" smtClean="0"/>
              <a:t> </a:t>
            </a:r>
            <a:r>
              <a:rPr lang="cs-CZ" dirty="0" err="1" smtClean="0"/>
              <a:t>today</a:t>
            </a:r>
            <a:r>
              <a:rPr lang="cs-CZ" dirty="0" smtClean="0"/>
              <a:t>.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ten (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). </a:t>
            </a:r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presents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parents</a:t>
            </a:r>
            <a:r>
              <a:rPr lang="cs-CZ" dirty="0" smtClean="0"/>
              <a:t>: a </a:t>
            </a:r>
            <a:r>
              <a:rPr lang="cs-CZ" dirty="0" err="1" smtClean="0"/>
              <a:t>dress</a:t>
            </a:r>
            <a:r>
              <a:rPr lang="cs-CZ" dirty="0" smtClean="0"/>
              <a:t>, </a:t>
            </a:r>
            <a:r>
              <a:rPr lang="cs-CZ" dirty="0" err="1" smtClean="0"/>
              <a:t>shoes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a </a:t>
            </a:r>
            <a:r>
              <a:rPr lang="cs-CZ" dirty="0" err="1" smtClean="0"/>
              <a:t>doll</a:t>
            </a:r>
            <a:r>
              <a:rPr lang="cs-CZ" dirty="0" smtClean="0"/>
              <a:t>.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happy. </a:t>
            </a:r>
            <a:r>
              <a:rPr lang="cs-CZ" dirty="0" err="1" smtClean="0"/>
              <a:t>Ann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</a:t>
            </a:r>
            <a:r>
              <a:rPr lang="cs-CZ" dirty="0" err="1" smtClean="0"/>
              <a:t>toys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Tobias</a:t>
            </a:r>
            <a:r>
              <a:rPr lang="cs-CZ" dirty="0" smtClean="0"/>
              <a:t> has his </a:t>
            </a:r>
            <a:r>
              <a:rPr lang="cs-CZ" dirty="0" err="1" smtClean="0"/>
              <a:t>birthday</a:t>
            </a:r>
            <a:r>
              <a:rPr lang="cs-CZ" dirty="0" smtClean="0"/>
              <a:t> </a:t>
            </a:r>
            <a:r>
              <a:rPr lang="cs-CZ" dirty="0" err="1" smtClean="0"/>
              <a:t>today</a:t>
            </a:r>
            <a:r>
              <a:rPr lang="cs-CZ" dirty="0" smtClean="0"/>
              <a:t>. He has a </a:t>
            </a:r>
            <a:r>
              <a:rPr lang="cs-CZ" dirty="0" err="1" smtClean="0"/>
              <a:t>chocolate</a:t>
            </a:r>
            <a:r>
              <a:rPr lang="cs-CZ" dirty="0" smtClean="0"/>
              <a:t> </a:t>
            </a:r>
            <a:r>
              <a:rPr lang="cs-CZ" dirty="0" err="1" smtClean="0"/>
              <a:t>cake</a:t>
            </a:r>
            <a:r>
              <a:rPr lang="cs-CZ" dirty="0" smtClean="0"/>
              <a:t>. </a:t>
            </a:r>
            <a:r>
              <a:rPr lang="cs-CZ" dirty="0" err="1" smtClean="0"/>
              <a:t>Tobias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a </a:t>
            </a:r>
            <a:r>
              <a:rPr lang="cs-CZ" dirty="0" err="1" smtClean="0"/>
              <a:t>chocolate</a:t>
            </a:r>
            <a:r>
              <a:rPr lang="cs-CZ" dirty="0" smtClean="0"/>
              <a:t> </a:t>
            </a:r>
            <a:r>
              <a:rPr lang="cs-CZ" dirty="0" err="1" smtClean="0"/>
              <a:t>cake</a:t>
            </a:r>
            <a:r>
              <a:rPr lang="cs-CZ" dirty="0" smtClean="0"/>
              <a:t>, </a:t>
            </a:r>
            <a:r>
              <a:rPr lang="cs-CZ" dirty="0" err="1" smtClean="0"/>
              <a:t>Ann</a:t>
            </a:r>
            <a:r>
              <a:rPr lang="cs-CZ" dirty="0" smtClean="0"/>
              <a:t> </a:t>
            </a:r>
            <a:r>
              <a:rPr lang="cs-CZ" dirty="0" err="1" smtClean="0"/>
              <a:t>likes</a:t>
            </a:r>
            <a:r>
              <a:rPr lang="cs-CZ" dirty="0" smtClean="0"/>
              <a:t> a </a:t>
            </a:r>
            <a:r>
              <a:rPr lang="cs-CZ" dirty="0" err="1" smtClean="0"/>
              <a:t>strawberry</a:t>
            </a:r>
            <a:r>
              <a:rPr lang="cs-CZ" dirty="0" smtClean="0"/>
              <a:t> </a:t>
            </a:r>
            <a:r>
              <a:rPr lang="cs-CZ" dirty="0" err="1" smtClean="0"/>
              <a:t>cake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Archiv autora.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231</TotalTime>
  <Words>122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Název školy: Základní a Mateřská škola Bečváry, okres Kolín Autor: Mgr. Kateřina Venclová Datum tvorby: 10.4.2013 Název materiálu: VY_32_INOVACE_20_ ANGLICKÝ JAZYK PRO 3. A  4. ROČNÍK_KONVERZACE</vt:lpstr>
      <vt:lpstr>Angličtina pro 4. ročník</vt:lpstr>
      <vt:lpstr>Happy birthday to you.</vt:lpstr>
      <vt:lpstr>Presents:</vt:lpstr>
      <vt:lpstr>Přelož:</vt:lpstr>
      <vt:lpstr>Přelož: řešení</vt:lpstr>
      <vt:lpstr>Použité zdroje: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Angličtina pro 4. ročník</dc:title>
  <dc:creator>Venclovi</dc:creator>
  <cp:lastModifiedBy>pc1</cp:lastModifiedBy>
  <cp:revision>31</cp:revision>
  <dcterms:created xsi:type="dcterms:W3CDTF">2013-05-01T19:52:26Z</dcterms:created>
  <dcterms:modified xsi:type="dcterms:W3CDTF">2013-06-04T13:44:45Z</dcterms:modified>
</cp:coreProperties>
</file>