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299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289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113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291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465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214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404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741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215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588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670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991569-9DDE-4560-9455-EAB8F268CC2C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321447-B075-4852-A380-D93BC493F5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30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4704"/>
            <a:ext cx="46005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509" y="4941168"/>
            <a:ext cx="5328592" cy="1410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23528" y="1714428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Jana Němcová</a:t>
            </a:r>
            <a:endParaRPr lang="cs-CZ" sz="28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/>
              <a:t>Název: 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VY_32_INOVACE_18  </a:t>
            </a:r>
            <a:r>
              <a:rPr lang="cs-CZ" sz="2800" b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IV Abeceda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0074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OČÍSLUJ PODLE ABECEDY A OPIŠ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HOLUB             1………………………………..</a:t>
            </a:r>
          </a:p>
          <a:p>
            <a:r>
              <a:rPr lang="cs-CZ" dirty="0" smtClean="0"/>
              <a:t>KRÁLÍK             2………………………………..</a:t>
            </a:r>
          </a:p>
          <a:p>
            <a:r>
              <a:rPr lang="cs-CZ" dirty="0" smtClean="0"/>
              <a:t>SLEPICE            3………………………………..</a:t>
            </a:r>
          </a:p>
          <a:p>
            <a:r>
              <a:rPr lang="cs-CZ" dirty="0" smtClean="0"/>
              <a:t>KRÁVA              4………………………………..</a:t>
            </a:r>
          </a:p>
          <a:p>
            <a:r>
              <a:rPr lang="cs-CZ" dirty="0" smtClean="0"/>
              <a:t>TELE                  5…………………………………</a:t>
            </a:r>
          </a:p>
          <a:p>
            <a:r>
              <a:rPr lang="cs-CZ" dirty="0" smtClean="0"/>
              <a:t>KŮŇ                  6…………………………………….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349060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HOLUB   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        1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holub</a:t>
            </a:r>
          </a:p>
          <a:p>
            <a:r>
              <a:rPr lang="cs-CZ" dirty="0" smtClean="0"/>
              <a:t>KRÁLÍK   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         2  </a:t>
            </a:r>
            <a:r>
              <a:rPr lang="cs-CZ" dirty="0" smtClean="0">
                <a:solidFill>
                  <a:srgbClr val="FF0000"/>
                </a:solidFill>
              </a:rPr>
              <a:t>králík</a:t>
            </a:r>
          </a:p>
          <a:p>
            <a:r>
              <a:rPr lang="cs-CZ" dirty="0" smtClean="0"/>
              <a:t>SLEPICE    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        3 </a:t>
            </a:r>
            <a:r>
              <a:rPr lang="cs-CZ" dirty="0" smtClean="0">
                <a:solidFill>
                  <a:srgbClr val="FF0000"/>
                </a:solidFill>
              </a:rPr>
              <a:t>kráva</a:t>
            </a:r>
          </a:p>
          <a:p>
            <a:r>
              <a:rPr lang="cs-CZ" dirty="0" smtClean="0"/>
              <a:t>KRÁVA    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          4 </a:t>
            </a:r>
            <a:r>
              <a:rPr lang="cs-CZ" dirty="0" smtClean="0">
                <a:solidFill>
                  <a:srgbClr val="FF0000"/>
                </a:solidFill>
              </a:rPr>
              <a:t>kůň</a:t>
            </a:r>
          </a:p>
          <a:p>
            <a:r>
              <a:rPr lang="cs-CZ" dirty="0" smtClean="0"/>
              <a:t>TELE       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             5  </a:t>
            </a:r>
            <a:r>
              <a:rPr lang="cs-CZ" dirty="0" smtClean="0">
                <a:solidFill>
                  <a:srgbClr val="FF0000"/>
                </a:solidFill>
              </a:rPr>
              <a:t>slepice</a:t>
            </a:r>
          </a:p>
          <a:p>
            <a:r>
              <a:rPr lang="cs-CZ" dirty="0"/>
              <a:t> </a:t>
            </a:r>
            <a:r>
              <a:rPr lang="cs-CZ" dirty="0" smtClean="0"/>
              <a:t>KŮŇ         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         6  </a:t>
            </a:r>
            <a:r>
              <a:rPr lang="cs-CZ" dirty="0" smtClean="0">
                <a:solidFill>
                  <a:srgbClr val="FF0000"/>
                </a:solidFill>
              </a:rPr>
              <a:t>tele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699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ttp://images.google.com/imgres?imgurl=http://ed101.bu.edu/StudentDoc/current/ED101fa09/sattias/Images/alphabet.gif&amp;imgrefurl=http://ed101.bu.edu/StudentDoc/current/ED101fa09/sattias/&amp;usg=__q2qyTZpfgWaMMQkbJd2OmRYGM1w=&amp;h=285&amp;w=562&amp;sz=32&amp;hl=cs&amp;start=18&amp;sig2=DNl0k2KKo3C7g3nDu0v8HA&amp;zoom=1&amp;tbnid=SD8IJXsYgXW7dM:&amp;tbnh=80&amp;tbnw=158&amp;ei=xXn-TYDoGM31sgbwwP3rDQ&amp;prev=/search%3Fq%3DABECEDA%26hl%3Dcs%26biw%3D940%26bih%3D600%26tbs%3Diur:fmc%26tbm%3Disch&amp;itbs=1&amp;iact=rc&amp;dur=276&amp;page=2&amp;ndsp=18&amp;ved=1t:429,r:6,s:18&amp;tx=57&amp;ty=25&amp;biw=940&amp;bih=600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79768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75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OČÍSLUJ PODLE ABECEDY A OPIŠ</vt:lpstr>
      <vt:lpstr>SPRÁVNÉ ŘEŠENÍ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Heli</cp:lastModifiedBy>
  <cp:revision>4</cp:revision>
  <dcterms:created xsi:type="dcterms:W3CDTF">2011-06-19T22:32:40Z</dcterms:created>
  <dcterms:modified xsi:type="dcterms:W3CDTF">2011-09-11T19:48:26Z</dcterms:modified>
</cp:coreProperties>
</file>