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E35A5-C1FC-45A2-AC78-97380C4C209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9F560-B44C-4236-A5A3-13C7FED88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E35A5-C1FC-45A2-AC78-97380C4C209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9F560-B44C-4236-A5A3-13C7FED88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E35A5-C1FC-45A2-AC78-97380C4C209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9F560-B44C-4236-A5A3-13C7FED88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E35A5-C1FC-45A2-AC78-97380C4C209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9F560-B44C-4236-A5A3-13C7FED88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E35A5-C1FC-45A2-AC78-97380C4C209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9F560-B44C-4236-A5A3-13C7FED88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E35A5-C1FC-45A2-AC78-97380C4C209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9F560-B44C-4236-A5A3-13C7FED88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E35A5-C1FC-45A2-AC78-97380C4C209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9F560-B44C-4236-A5A3-13C7FED88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E35A5-C1FC-45A2-AC78-97380C4C209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9F560-B44C-4236-A5A3-13C7FED88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E35A5-C1FC-45A2-AC78-97380C4C209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9F560-B44C-4236-A5A3-13C7FED88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E35A5-C1FC-45A2-AC78-97380C4C209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9F560-B44C-4236-A5A3-13C7FED88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E35A5-C1FC-45A2-AC78-97380C4C209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9F560-B44C-4236-A5A3-13C7FED88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DE35A5-C1FC-45A2-AC78-97380C4C209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A9F560-B44C-4236-A5A3-13C7FED88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1285860"/>
            <a:ext cx="8229600" cy="1143000"/>
          </a:xfrm>
        </p:spPr>
        <p:txBody>
          <a:bodyPr>
            <a:noAutofit/>
          </a:bodyPr>
          <a:lstStyle/>
          <a:p>
            <a:r>
              <a:rPr lang="cs-CZ" sz="2800" dirty="0" smtClean="0"/>
              <a:t>Název školy: Základní a Mateřská škola </a:t>
            </a:r>
            <a:r>
              <a:rPr lang="cs-CZ" sz="2800" dirty="0" err="1" smtClean="0"/>
              <a:t>Bečváry</a:t>
            </a:r>
            <a:r>
              <a:rPr lang="cs-CZ" sz="2800" dirty="0" smtClean="0"/>
              <a:t>, okres Kolín</a:t>
            </a:r>
            <a:br>
              <a:rPr lang="cs-CZ" sz="2800" dirty="0" smtClean="0"/>
            </a:br>
            <a:r>
              <a:rPr lang="cs-CZ" sz="2800" dirty="0" smtClean="0"/>
              <a:t>Autor: Mgr. Kateřina Venclová</a:t>
            </a:r>
            <a:br>
              <a:rPr lang="cs-CZ" sz="2800" dirty="0" smtClean="0"/>
            </a:br>
            <a:r>
              <a:rPr lang="cs-CZ" sz="2800" dirty="0" smtClean="0"/>
              <a:t>Datum tvorby: 30.4.2012</a:t>
            </a:r>
            <a:br>
              <a:rPr lang="cs-CZ" sz="2800" dirty="0" smtClean="0"/>
            </a:br>
            <a:r>
              <a:rPr lang="cs-CZ" sz="2800" dirty="0" smtClean="0"/>
              <a:t>Název materiálu: VY_32_INOVACE_01_ ANGLICKÝ JAZYK PRO 3. A  4. ROČNÍK_KONVERZACE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  <a:defRPr/>
            </a:pPr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r>
              <a:rPr lang="cs-CZ" dirty="0" smtClean="0"/>
              <a:t>Anotace: Prezentace pokračuje v  procvičování probrané látky ve 4. ročníku na téma tvoření otázky pomocí slovesa </a:t>
            </a:r>
            <a:r>
              <a:rPr lang="cs-CZ" b="1" i="1" dirty="0" err="1" smtClean="0"/>
              <a:t>does</a:t>
            </a:r>
            <a:r>
              <a:rPr lang="cs-CZ" dirty="0" smtClean="0"/>
              <a:t>.</a:t>
            </a:r>
          </a:p>
          <a:p>
            <a:pPr algn="ctr">
              <a:defRPr/>
            </a:pPr>
            <a:endParaRPr lang="cs-CZ" dirty="0" smtClean="0"/>
          </a:p>
          <a:p>
            <a:pPr algn="ctr">
              <a:defRPr/>
            </a:pPr>
            <a:endParaRPr lang="cs-CZ" dirty="0" smtClean="0"/>
          </a:p>
          <a:p>
            <a:pPr algn="ctr">
              <a:defRPr/>
            </a:pPr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endParaRPr lang="cs-CZ" dirty="0"/>
          </a:p>
        </p:txBody>
      </p:sp>
      <p:pic>
        <p:nvPicPr>
          <p:cNvPr id="7" name="Obrázek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5286388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1428736"/>
            <a:ext cx="7772400" cy="1470025"/>
          </a:xfrm>
          <a:solidFill>
            <a:schemeClr val="bg2"/>
          </a:solidFill>
        </p:spPr>
        <p:txBody>
          <a:bodyPr/>
          <a:lstStyle/>
          <a:p>
            <a:r>
              <a:rPr lang="cs-CZ" dirty="0" smtClean="0"/>
              <a:t>Angličtina pro 4. ročník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71604" y="3643314"/>
            <a:ext cx="6400800" cy="1752600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4000" dirty="0" smtClean="0"/>
              <a:t>Tvoření otázky pomocí slovesa </a:t>
            </a:r>
            <a:r>
              <a:rPr lang="cs-CZ" sz="4000" i="1" dirty="0" err="1" smtClean="0">
                <a:solidFill>
                  <a:srgbClr val="0070C0"/>
                </a:solidFill>
              </a:rPr>
              <a:t>does</a:t>
            </a:r>
            <a:endParaRPr lang="cs-CZ" sz="4000" i="1" dirty="0" smtClean="0">
              <a:solidFill>
                <a:srgbClr val="0070C0"/>
              </a:solidFill>
            </a:endParaRPr>
          </a:p>
          <a:p>
            <a:endParaRPr lang="cs-CZ" sz="4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Tvoření otázky ve 3. osobě čísla jednotného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	Liz </a:t>
            </a:r>
            <a:r>
              <a:rPr lang="cs-CZ" dirty="0" smtClean="0">
                <a:solidFill>
                  <a:srgbClr val="0070C0"/>
                </a:solidFill>
              </a:rPr>
              <a:t>has</a:t>
            </a:r>
            <a:r>
              <a:rPr lang="cs-CZ" dirty="0" smtClean="0"/>
              <a:t> a </a:t>
            </a:r>
            <a:r>
              <a:rPr lang="cs-CZ" dirty="0" err="1" smtClean="0"/>
              <a:t>blue</a:t>
            </a:r>
            <a:r>
              <a:rPr lang="cs-CZ" dirty="0" smtClean="0"/>
              <a:t> jug.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has</a:t>
            </a:r>
            <a:r>
              <a:rPr lang="cs-CZ" dirty="0" smtClean="0"/>
              <a:t> a </a:t>
            </a:r>
            <a:r>
              <a:rPr lang="cs-CZ" dirty="0" err="1" smtClean="0"/>
              <a:t>blue</a:t>
            </a:r>
            <a:r>
              <a:rPr lang="cs-CZ" dirty="0" smtClean="0"/>
              <a:t> jug.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 err="1" smtClean="0">
                <a:solidFill>
                  <a:srgbClr val="0070C0"/>
                </a:solidFill>
              </a:rPr>
              <a:t>Does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70C0"/>
                </a:solidFill>
              </a:rPr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blue</a:t>
            </a:r>
            <a:r>
              <a:rPr lang="cs-CZ" dirty="0" smtClean="0"/>
              <a:t> jug?</a:t>
            </a:r>
          </a:p>
          <a:p>
            <a:pPr>
              <a:buNone/>
            </a:pPr>
            <a:r>
              <a:rPr lang="cs-CZ" dirty="0"/>
              <a:t>	</a:t>
            </a: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Paul </a:t>
            </a:r>
            <a:r>
              <a:rPr lang="cs-CZ" dirty="0" err="1" smtClean="0">
                <a:solidFill>
                  <a:srgbClr val="0070C0"/>
                </a:solidFill>
              </a:rPr>
              <a:t>likes</a:t>
            </a:r>
            <a:r>
              <a:rPr lang="cs-CZ" dirty="0" smtClean="0"/>
              <a:t> </a:t>
            </a:r>
            <a:r>
              <a:rPr lang="cs-CZ" dirty="0" err="1" smtClean="0"/>
              <a:t>mushrooms</a:t>
            </a:r>
            <a:r>
              <a:rPr lang="cs-CZ" dirty="0" smtClean="0"/>
              <a:t>. He </a:t>
            </a:r>
            <a:r>
              <a:rPr lang="cs-CZ" dirty="0" err="1" smtClean="0">
                <a:solidFill>
                  <a:srgbClr val="0070C0"/>
                </a:solidFill>
              </a:rPr>
              <a:t>likes</a:t>
            </a:r>
            <a:r>
              <a:rPr lang="cs-CZ" dirty="0" smtClean="0"/>
              <a:t> </a:t>
            </a:r>
            <a:r>
              <a:rPr lang="cs-CZ" dirty="0" err="1" smtClean="0"/>
              <a:t>mushrooms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 err="1" smtClean="0">
                <a:solidFill>
                  <a:srgbClr val="0070C0"/>
                </a:solidFill>
              </a:rPr>
              <a:t>Does</a:t>
            </a:r>
            <a:r>
              <a:rPr lang="cs-CZ" dirty="0" smtClean="0"/>
              <a:t> he </a:t>
            </a:r>
            <a:r>
              <a:rPr lang="cs-CZ" dirty="0" err="1" smtClean="0">
                <a:solidFill>
                  <a:srgbClr val="0070C0"/>
                </a:solidFill>
              </a:rPr>
              <a:t>like</a:t>
            </a:r>
            <a:r>
              <a:rPr lang="cs-CZ" dirty="0" smtClean="0"/>
              <a:t> </a:t>
            </a:r>
            <a:r>
              <a:rPr lang="cs-CZ" dirty="0" err="1" smtClean="0"/>
              <a:t>mushrooms</a:t>
            </a:r>
            <a:r>
              <a:rPr lang="cs-CZ" dirty="0" smtClean="0"/>
              <a:t>? 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Suzi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70C0"/>
                </a:solidFill>
              </a:rPr>
              <a:t>eats</a:t>
            </a:r>
            <a:r>
              <a:rPr lang="cs-CZ" dirty="0" smtClean="0"/>
              <a:t> </a:t>
            </a:r>
            <a:r>
              <a:rPr lang="cs-CZ" dirty="0" err="1" smtClean="0"/>
              <a:t>crisps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Michael </a:t>
            </a:r>
            <a:r>
              <a:rPr lang="cs-CZ" dirty="0" err="1" smtClean="0">
                <a:solidFill>
                  <a:srgbClr val="0070C0"/>
                </a:solidFill>
              </a:rPr>
              <a:t>drinks</a:t>
            </a:r>
            <a:r>
              <a:rPr lang="cs-CZ" dirty="0" smtClean="0"/>
              <a:t> </a:t>
            </a:r>
            <a:r>
              <a:rPr lang="cs-CZ" dirty="0" err="1" smtClean="0"/>
              <a:t>coke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 err="1" smtClean="0">
                <a:solidFill>
                  <a:srgbClr val="0070C0"/>
                </a:solidFill>
              </a:rPr>
              <a:t>Does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70C0"/>
                </a:solidFill>
              </a:rPr>
              <a:t>ea</a:t>
            </a:r>
            <a:r>
              <a:rPr lang="cs-CZ" dirty="0" err="1" smtClean="0"/>
              <a:t>t</a:t>
            </a:r>
            <a:r>
              <a:rPr lang="cs-CZ" dirty="0" smtClean="0"/>
              <a:t> </a:t>
            </a:r>
            <a:r>
              <a:rPr lang="cs-CZ" dirty="0" err="1" smtClean="0"/>
              <a:t>crisps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70C0"/>
                </a:solidFill>
              </a:rPr>
              <a:t>does</a:t>
            </a:r>
            <a:r>
              <a:rPr lang="cs-CZ" dirty="0" smtClean="0"/>
              <a:t> he </a:t>
            </a:r>
            <a:r>
              <a:rPr lang="cs-CZ" dirty="0" smtClean="0">
                <a:solidFill>
                  <a:srgbClr val="0070C0"/>
                </a:solidFill>
              </a:rPr>
              <a:t>drink</a:t>
            </a:r>
            <a:r>
              <a:rPr lang="cs-CZ" dirty="0" smtClean="0"/>
              <a:t> </a:t>
            </a:r>
            <a:r>
              <a:rPr lang="cs-CZ" dirty="0" err="1" smtClean="0"/>
              <a:t>coke</a:t>
            </a:r>
            <a:r>
              <a:rPr lang="cs-CZ" dirty="0" smtClean="0"/>
              <a:t>?                     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blue</a:t>
            </a:r>
            <a:r>
              <a:rPr lang="cs-CZ" dirty="0" smtClean="0"/>
              <a:t> jug?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No,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not. = No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doesn</a:t>
            </a:r>
            <a:r>
              <a:rPr lang="cs-CZ" dirty="0" smtClean="0"/>
              <a:t>´</a:t>
            </a:r>
            <a:r>
              <a:rPr lang="cs-CZ" dirty="0" err="1" smtClean="0"/>
              <a:t>t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 </a:t>
            </a:r>
            <a:r>
              <a:rPr lang="cs-CZ" dirty="0" err="1" smtClean="0"/>
              <a:t>Does</a:t>
            </a:r>
            <a:r>
              <a:rPr lang="cs-CZ" dirty="0" smtClean="0"/>
              <a:t> he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mushrooms</a:t>
            </a:r>
            <a:r>
              <a:rPr lang="cs-CZ" dirty="0" smtClean="0"/>
              <a:t>?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  <a:r>
              <a:rPr lang="cs-CZ" dirty="0" err="1" smtClean="0"/>
              <a:t>Yes</a:t>
            </a:r>
            <a:r>
              <a:rPr lang="cs-CZ" dirty="0" smtClean="0"/>
              <a:t>, he </a:t>
            </a:r>
            <a:r>
              <a:rPr lang="cs-CZ" dirty="0" err="1" smtClean="0"/>
              <a:t>does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	No, he </a:t>
            </a:r>
            <a:r>
              <a:rPr lang="cs-CZ" dirty="0" err="1" smtClean="0"/>
              <a:t>does</a:t>
            </a:r>
            <a:r>
              <a:rPr lang="cs-CZ" dirty="0" smtClean="0"/>
              <a:t> not.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Utvořte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John has a ham </a:t>
            </a:r>
            <a:r>
              <a:rPr lang="cs-CZ" dirty="0" err="1" smtClean="0"/>
              <a:t>sandwich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Luci</a:t>
            </a:r>
            <a:r>
              <a:rPr lang="cs-CZ" dirty="0" smtClean="0"/>
              <a:t> </a:t>
            </a:r>
            <a:r>
              <a:rPr lang="cs-CZ" dirty="0" err="1" smtClean="0"/>
              <a:t>drinks</a:t>
            </a:r>
            <a:r>
              <a:rPr lang="cs-CZ" dirty="0" smtClean="0"/>
              <a:t> </a:t>
            </a:r>
            <a:r>
              <a:rPr lang="cs-CZ" dirty="0" err="1" smtClean="0"/>
              <a:t>strawberry</a:t>
            </a:r>
            <a:r>
              <a:rPr lang="cs-CZ" dirty="0" smtClean="0"/>
              <a:t> </a:t>
            </a:r>
            <a:r>
              <a:rPr lang="cs-CZ" dirty="0" err="1" smtClean="0"/>
              <a:t>juice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Adam </a:t>
            </a:r>
            <a:r>
              <a:rPr lang="cs-CZ" dirty="0" err="1" smtClean="0"/>
              <a:t>swims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swimming</a:t>
            </a:r>
            <a:r>
              <a:rPr lang="cs-CZ" dirty="0" smtClean="0"/>
              <a:t> pool.</a:t>
            </a:r>
          </a:p>
          <a:p>
            <a:endParaRPr lang="cs-CZ" dirty="0"/>
          </a:p>
          <a:p>
            <a:r>
              <a:rPr lang="cs-CZ" dirty="0" err="1" smtClean="0"/>
              <a:t>Suzi</a:t>
            </a:r>
            <a:r>
              <a:rPr lang="cs-CZ" dirty="0" smtClean="0"/>
              <a:t> </a:t>
            </a:r>
            <a:r>
              <a:rPr lang="cs-CZ" dirty="0" err="1" smtClean="0"/>
              <a:t>plays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park.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Utvořte otázky: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John has a ham </a:t>
            </a:r>
            <a:r>
              <a:rPr lang="cs-CZ" dirty="0" err="1" smtClean="0"/>
              <a:t>sandwich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i="1" dirty="0" err="1" smtClean="0"/>
              <a:t>Does</a:t>
            </a:r>
            <a:r>
              <a:rPr lang="cs-CZ" i="1" dirty="0" smtClean="0"/>
              <a:t> he (John) </a:t>
            </a:r>
            <a:r>
              <a:rPr lang="cs-CZ" i="1" dirty="0" err="1" smtClean="0"/>
              <a:t>have</a:t>
            </a:r>
            <a:r>
              <a:rPr lang="cs-CZ" i="1" dirty="0" smtClean="0"/>
              <a:t> a ham </a:t>
            </a:r>
            <a:r>
              <a:rPr lang="cs-CZ" i="1" dirty="0" err="1" smtClean="0"/>
              <a:t>sandwich</a:t>
            </a:r>
            <a:r>
              <a:rPr lang="cs-CZ" i="1" dirty="0" smtClean="0"/>
              <a:t>?</a:t>
            </a:r>
          </a:p>
          <a:p>
            <a:r>
              <a:rPr lang="cs-CZ" dirty="0" err="1" smtClean="0"/>
              <a:t>Luci</a:t>
            </a:r>
            <a:r>
              <a:rPr lang="cs-CZ" dirty="0" smtClean="0"/>
              <a:t> </a:t>
            </a:r>
            <a:r>
              <a:rPr lang="cs-CZ" dirty="0" err="1" smtClean="0"/>
              <a:t>drinks</a:t>
            </a:r>
            <a:r>
              <a:rPr lang="cs-CZ" dirty="0" smtClean="0"/>
              <a:t> </a:t>
            </a:r>
            <a:r>
              <a:rPr lang="cs-CZ" dirty="0" err="1" smtClean="0"/>
              <a:t>strawberry</a:t>
            </a:r>
            <a:r>
              <a:rPr lang="cs-CZ" dirty="0" smtClean="0"/>
              <a:t> </a:t>
            </a:r>
            <a:r>
              <a:rPr lang="cs-CZ" dirty="0" err="1" smtClean="0"/>
              <a:t>juice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i="1" dirty="0" smtClean="0"/>
              <a:t>	</a:t>
            </a:r>
            <a:r>
              <a:rPr lang="cs-CZ" i="1" dirty="0" err="1" smtClean="0"/>
              <a:t>Does</a:t>
            </a:r>
            <a:r>
              <a:rPr lang="cs-CZ" i="1" dirty="0" smtClean="0"/>
              <a:t> </a:t>
            </a:r>
            <a:r>
              <a:rPr lang="cs-CZ" i="1" dirty="0" err="1" smtClean="0"/>
              <a:t>she</a:t>
            </a:r>
            <a:r>
              <a:rPr lang="cs-CZ" i="1" dirty="0" smtClean="0"/>
              <a:t> (</a:t>
            </a:r>
            <a:r>
              <a:rPr lang="cs-CZ" i="1" dirty="0" err="1" smtClean="0"/>
              <a:t>Luci</a:t>
            </a:r>
            <a:r>
              <a:rPr lang="cs-CZ" i="1" dirty="0" smtClean="0"/>
              <a:t>) drink </a:t>
            </a:r>
            <a:r>
              <a:rPr lang="cs-CZ" i="1" dirty="0" err="1" smtClean="0"/>
              <a:t>strawberry</a:t>
            </a:r>
            <a:r>
              <a:rPr lang="cs-CZ" i="1" dirty="0" smtClean="0"/>
              <a:t> </a:t>
            </a:r>
            <a:r>
              <a:rPr lang="cs-CZ" i="1" dirty="0" err="1" smtClean="0"/>
              <a:t>juice</a:t>
            </a:r>
            <a:r>
              <a:rPr lang="cs-CZ" i="1" dirty="0" smtClean="0"/>
              <a:t>?</a:t>
            </a:r>
          </a:p>
          <a:p>
            <a:r>
              <a:rPr lang="cs-CZ" dirty="0" smtClean="0"/>
              <a:t>Adam </a:t>
            </a:r>
            <a:r>
              <a:rPr lang="cs-CZ" dirty="0" err="1" smtClean="0"/>
              <a:t>swimms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swimming</a:t>
            </a:r>
            <a:r>
              <a:rPr lang="cs-CZ" dirty="0" smtClean="0"/>
              <a:t> pool.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i="1" dirty="0" err="1" smtClean="0"/>
              <a:t>Does</a:t>
            </a:r>
            <a:r>
              <a:rPr lang="cs-CZ" i="1" dirty="0" smtClean="0"/>
              <a:t> he (Adam) </a:t>
            </a:r>
            <a:r>
              <a:rPr lang="cs-CZ" i="1" dirty="0" err="1" smtClean="0"/>
              <a:t>swimm</a:t>
            </a:r>
            <a:r>
              <a:rPr lang="cs-CZ" i="1" dirty="0" smtClean="0"/>
              <a:t> in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swimming</a:t>
            </a:r>
            <a:r>
              <a:rPr lang="cs-CZ" i="1" dirty="0" smtClean="0"/>
              <a:t> pool?</a:t>
            </a:r>
          </a:p>
          <a:p>
            <a:r>
              <a:rPr lang="cs-CZ" dirty="0" err="1" smtClean="0"/>
              <a:t>Suzi</a:t>
            </a:r>
            <a:r>
              <a:rPr lang="cs-CZ" dirty="0" smtClean="0"/>
              <a:t> </a:t>
            </a:r>
            <a:r>
              <a:rPr lang="cs-CZ" dirty="0" err="1" smtClean="0"/>
              <a:t>plays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park.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i="1" dirty="0" err="1" smtClean="0"/>
              <a:t>Does</a:t>
            </a:r>
            <a:r>
              <a:rPr lang="cs-CZ" i="1" dirty="0" smtClean="0"/>
              <a:t> </a:t>
            </a:r>
            <a:r>
              <a:rPr lang="cs-CZ" i="1" dirty="0" err="1" smtClean="0"/>
              <a:t>Suzi</a:t>
            </a:r>
            <a:r>
              <a:rPr lang="cs-CZ" i="1" dirty="0" smtClean="0"/>
              <a:t> play in </a:t>
            </a:r>
            <a:r>
              <a:rPr lang="cs-CZ" i="1" dirty="0" err="1" smtClean="0"/>
              <a:t>the</a:t>
            </a:r>
            <a:r>
              <a:rPr lang="cs-CZ" i="1" dirty="0" smtClean="0"/>
              <a:t> park?	</a:t>
            </a:r>
            <a:endParaRPr lang="cs-CZ" i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96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Název školy: Základní a Mateřská škola Bečváry, okres Kolín Autor: Mgr. Kateřina Venclová Datum tvorby: 30.4.2012 Název materiálu: VY_32_INOVACE_01_ ANGLICKÝ JAZYK PRO 3. A  4. ROČNÍK_KONVERZACE</vt:lpstr>
      <vt:lpstr>Angličtina pro 4. ročník</vt:lpstr>
      <vt:lpstr>Tvoření otázky ve 3. osobě čísla jednotného</vt:lpstr>
      <vt:lpstr>Odpovědi na otázky:</vt:lpstr>
      <vt:lpstr>Utvořte otázky:</vt:lpstr>
      <vt:lpstr>Utvořte otázky: řešení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Angličtina pro 4. ročník</dc:title>
  <dc:creator>Venclovi</dc:creator>
  <cp:lastModifiedBy>Venclovi</cp:lastModifiedBy>
  <cp:revision>13</cp:revision>
  <dcterms:created xsi:type="dcterms:W3CDTF">2013-04-16T19:22:19Z</dcterms:created>
  <dcterms:modified xsi:type="dcterms:W3CDTF">2013-06-04T16:50:46Z</dcterms:modified>
</cp:coreProperties>
</file>