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77" autoAdjust="0"/>
    <p:restoredTop sz="94918" autoAdjust="0"/>
  </p:normalViewPr>
  <p:slideViewPr>
    <p:cSldViewPr>
      <p:cViewPr>
        <p:scale>
          <a:sx n="100" d="100"/>
          <a:sy n="100" d="100"/>
        </p:scale>
        <p:origin x="-438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VY_32_INOVACE_29_Vl-Jihomoravský kraj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VY_32_INOVACE_29_Vl-Jihomoravský kraj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04T07:00:40.516"/>
    </inkml:context>
    <inkml:brush xml:id="br0">
      <inkml:brushProperty name="width" value="0.08819" units="cm"/>
      <inkml:brushProperty name="height" value="0.35278" units="cm"/>
      <inkml:brushProperty name="color" value="#EA700D"/>
      <inkml:brushProperty name="tip" value="rectangle"/>
      <inkml:brushProperty name="rasterOp" value="maskPen"/>
    </inkml:brush>
  </inkml:definitions>
  <inkml:trace contextRef="#ctx0" brushRef="#br0">12626 16272,'0'25,"25"-25,0 24,-25-24,24 0,-24 0,25 0,25 0,-50 0,25 0,-1 0,1 0,-25 0,25 0,0 0,0 0,-25 0,24 0,1 0,0 0,-25 0,25 0,0 0,-1 0,-24 0,25 0,0 0,-25 0,25 0,-25-24,25-1,-25 25,49-50,-49 50,25 0,0 0,0 0,-25 0,24 0,-24 0,50 0,-50 0,25-25,-25 25,49 0,-49-24,25 24,-25-25,0 0,0 0,25 25,0 0,-25-25,25 25,-25 0,49 0,-49-24,25 24,-25 0,50 0,-1-50,-24 50,0 0,-25 0,25 0,0 0,-1 0,-24 0,25 0,0 0,0-25,-25 25,0-49,-25 49,0 0,25 0,-25 0,25 0,0 0,25 0,0 0,0 0,-25 0,25 0,-25-25,24 25,1 0,-25 0,25 0,0-50,0 50,-25 0,24-25,-24 1,25 24,0 0,-25-25,25 25,-25 0,25 0,-1 0,-24 0,25 25,0-25,0 0,0 0,-1 0,1 0,-25 24,25-24,0 0,0 0,-25 0,24 0,1 0,0 0,-25 0,25 0,0-24,0 24,-1-25,1 25,-25-25,25 0,-25 25,50 0,-1 0,-49-25,25 25,0-24,0 24,-1-25,1 25,-25 0,25 0,-25-25,25 0,0 25,-25 0,24 0,-24 0,25-25,-25 25,25 0,0 0,-25-49,25 49,-25-25,0 0,24 0,1 25,-25-24,25-1,-25 0,0 25,0-25,0 0,0 0,0 25,0-24,0-1,0 0,0 25,0-25,-25 25,25-25,-25 25,25-24,0-1,0-25,25 50,-25-25,25 25,0-49,-25 49,0-50,0 50,0-25,0 1,0-1,0 25,-25-25,25 0,-25 0,25 25,-25-24,25-26,25 50,0-25,-25 0,25 25,-25-24,0 24,0-25,25 0,-1-25,-24 50,0-24,0-1,25 0,-25 25,25-25,-25 0,25 1,-25 24,0-25,25 25,-25-25,24 25,-24-25,25 0,0 25,-25-25,25 25,-25-24,25-1,-1 25,-24-25,0 25,25-50,-25 26,0-1,0 0,0 0,0 0,0 1,0-1,0 0,0 25,0-25,0 0,0 1,0 24,0-25,0 0,0 0,0 25,0-25,0 1,0-1,0 25,0-25,0 0,0 0,0 25,0-24,0-1,0 0,0 25,0-25,0 0,0 1,0 24,0-25,25 25,-25-25,0 0,25 0,-25 25,25-24,-25-1,0 25,0-25,24 25,-24-25,25 0,-25 1,0-1,0 0,0 25,0-25,0 0,0 0,25 25,-25-24,0-1,0 0,0 25,0-25,25 25,0 0,-25 0,25 0,-25 0,49 0,-49 0,25 0,-25 0,50 0,-26-25,1 1,-25 24,25 0,-25-25,25 25,-25 0,49 0,-49 0,25-25,-25 0,0 25,25-25,-25 25,0-24,25 24,0 0,-25 0,49 0,-24 0,0 0,0 0,-25 0,24 0,26 0,-25 0,0 0,-1 24,26-24,-25 25,0-25,-1 0,1 0,25 0,-25 0,24 0,-49 0,50 0,-25 0,0 0,-25 0,24 25,1-25,0 0,-25 25,0-25,0 25,0-1,0-24,0 25,0 0,0 0,0-25,0 25,25-1,-25 1,25-25,-1 0,-24 0,25 25,-25-25,0 25,0-25,0 25,25 0,-25-1,0-24,0 25,0 0,0-25,0 25,0-25,0 25,0-1,-25 1,25-25,0 25,0 0,0 0,0-25,0 24,0 1,0 0,-25-25,25 25,0 0,0-1,0-24,0 25,0 0,0 0,0-25,0 25,25 24,-25-49,25 25,-25 0,50 0,-50-1,49 1,-49-25,25 25,-25 0,25-25,0 25,-1-1,-24-24,25 25,25-25,-25 0,-1 0,-24 0,50 0,-50 0,50 0,-26 0,-24 0,25 0,-25 0,25 0,-25-25,0 1,0-1,50 0,-50-25,0 50,0-24,0 24,0-25,0 0,-25 0,25 25,0-25,0 1,0-1,-25 25,25-25,0 25,0-25,0 0,0 25,0-24,0-1,0 0,0 25,0-25,0 0,-25 1,0-1,25 25,0 0,0 25,0-1,0-24,25 25,-25-25,25 25,0 0,24-25,-24 25,-25-25,25 0,0 0,-25 24,25-24,-25 0,24 25,1-25,-25 25,25-25,-25 25,0 0,25-25,-25 24,0 1,0 0,25-25,0 25,-25-25,0 25,24-1,-24-24,25 25,0 0,-25 0,25-25,-25 0,25 25,-25-25,0 24,0-24,24 25,-24 0,25-25,-25 25,25-25,-25 25,50-1,-50-24,0 25,0 0,24 0,1 0,0-1,0-24,-25 25,0-25,25 50,-25-50,24 25,1-25,-25 25,0-1,0-24,25 25,-25-25,0 25,0-25,0 25,0 0,0-1,0-24,0 25,0 0,0 0,0-25,0 25,0-1,0 1,0-25,0 25,0 0,0 24,0-49,25 0,0 25,-25-25,24 25,-24 0,25-25,-25 0,0 25,25-1,-25 1,25-25,-25 25,0 0,25 0,-25-25,0 24,0 1,0-25,-25 0,0 0,0 0,25 25,-49-25,49 0,-25 25,25-25,-50 0,25 25,1-1,-1-24,0 50,25-50,0 25,0 0,25 24,-25-49,25 25,-1-25,1 0,0 0,0 25,0 0,-1-25,1 0,-25 0,25 25,25-1,-26-24,-24 25,25 0,0 0,0-25,-25 25,25-25,-25 24,24-24,1 25,-25-25,25 25,-25-25,25 0,0 0,-1 25,-24-25,25 0,0 0,-25 0,25 25,-25-1,25-24,-1 25,26 0,-50-25,25 0,0 25,0 0,-1-25,1 24,-25-24,50 50,-50-50,25 25,-25-25,0 25,49-1,-49 1,25-25,-25 25,25 0,0-25,-25 0,24 0,1 0,-25 25,25-25,25 24,-26-24,1 0,0 0,0 0,-25 0,25 25,-1-25,1 0,-25 0,50 0,-1 0,-49 0,50 0,-25 0,-25 0,49 0,-24 0,0 25,-25 0,25-25,-25 25,25-25,-1 24,-24-24,0 25,0 0,25 0,0 0,0-25,-25 24,25-24,-25 0,49 25,-49 0,25 0,-25-25,0 0,-25 0,25 0,-24 0,-26 0,25 0,25 25,-25-25,0 25,1-25,-26 0,0 0,26 0,-1 0,25 0,-25-25,0 0,0 25,25 0,-24 0,-1-25,0 25,25 0,-25 0,0 0,1 0,24 0,-50 25,50 0,-25-25,0 25,1-1,-1-24,0 0,25 0,-25 25,-24-25,49 0,-25 0,-25 0,25 0,25 0,-24 0,-1 0,0 0,25-25,-25 25,25-24,-25 24,25 0,-24-25,-1 0,25 25,-25 0,25-25,-25 25,0 0,0-50,25 50,-24-24,-1 24,0-25,25 0,-50 25,50 0,-24-25,24 25,-25 0,0 0,0 0,25 0,-25 0,1 0,-1 0,25 0,-25 0,0 0,0 0,25 0,-24 0,-1 0,25 0,-25 0,25 25,-25-25,0 25,25 0,0-25,0 24,0-24,-24 25,24 0,-25-25,25 25,0-25,0 50,0-50,0 24,0-24,-25 25,0-25,25 25,0 0,-25-25,25 25,-24-25,24 0,-25 24,0-24,25 25,-25 0,25-25,-25 0,1 0,24 25,-25-25,25 0,-25 0,25 25,-25-1,0-24,25 0,-24 25,24-25,0 25,0 0,0 0,0-25,-25 49,25-49,-25 25,0 0,25 0,-25-1,25-24,-24 25,-1 0,25-25,0 25,-25 0,25-1,0 1,0 0,0 0,0-25,0 25,-25-1,25-24,-25 50,25-25,0-25,0 49,-25-49,25 25,0-25,0 50,0-50,0 25,0-25,0 49,0-49,0 25,0-25,-24 25,24-25,-25 0,25 0,-25-25,25 25,-25-50,25 50,0-24,-25 24,25-25,-24 0,24 25,0-25,0 0,0 1,0 24,-50-25,50 0,0 0,0 0,0 1,0 24,-25-25,25 25,0-25,0 25,0-25,-49 0,49 1,-25 24,25 0,-25 0,0 0,0 0,1 0,-1 0,25 0,-25 0,0 0,0 0,1 0,-1 0,0 0,25 0,-25 0,0 0,1-25,24 0,-50 25,50-25,-25 25,25-25,-25 1,1 24,-1-25,0 0,-25 25,50 0,-24 0,24 0,-25 0,0 0,0 0,25 25,-25-25,25 25,-25-25,25 24,0 1,0-25,0 0,0 0,-24-25,24 25,0-24,0-1,0 0,0 25,-25-25,25 25,0-25,0 1,-25 24,25-25,0 0,-25 0,25 25,-25-25,25 25,0-24,-24 24,24 0,-25 0,-25 0,25 0,25 0,-24 0,-26 0,0 0,26 0,-26 0,25 0,0 0,25 0,-24 0,-26 0,50 0,-50 0,26 0,24 0,-50 0,25 0,0 0,1 0,24 0,-50 0,50 0,-25 49,0-24,25 25,0-26,0-24,0 25,0 0,0 0,0-25,0 25,0-25,0 24,0-24,-24 25,-1-25,0 0,0 25,-25-25,26 0,-26 0,25 0,0 0,1 0,24 0,-25 0,0 0,0 0,0 0,1 0,-1 0,0 0,0 0,0 0,1 0,-1 0,25 0,-50-25,50 0,-25 25,-24 0,24 0,-25-49,50 49,-24 0,24 0,-50 0,50 0,-25 0,25 0,-49 0,49-25,-25 25,25 0,-50 0,50 0,-25 0,-24 25,49 0,-50-25,1 0,-1 0,25 0,0 0,25 0,-49-25,49 25,-25-25,0 25,25-25,-25 25,25-25,-25 1,25 24,0-25,-24 25,-1-50,0 50,25-25,0 25,-25-24,0-1,25 25,-49-25,24 25,25 0,-50-25,26 25,-1 0,0-25,-25 1,1-1,49 0,-25 25,25-25,-25 25,0 0,25 0,-24-25,24 25,-25 0,25 0,-50 0,25-24,1 24,24-25,-25 25,25 0,-25 0,0 0,0 0,25 0,-24 0,-26-25,25 25,25 0,-25 0,0 0,1 0,24 0,-25 0,25 0,-25 0,25 0,-25 0,0 0,1 0,-1 25,25-25,-25 25,25-1,-25-24,0 0,1 0,-1 0,0 0,0 0,0 0,1 0,24 0,0 0,0 0,0 25,49-25,-49 0,25 0,-25 0,50 0,-26 25,-24-25,50 0,-50 0,25 0,-25 0,49 0,-49 0,25 0,25 0,-25 0,-1 0,26 0,-50 0,25 0,0 0,0 0,-25 0,24 0,1 25,0-25,-25 0,25 0,0 0,24 25,-24-1,0-24,-25 0,25 25,-25-25,49 25,-49-25,25 0,-25 25,25-25,-25 0,25 25,-1-1,-24-24,25 0,0 0,0 0,-25 0,49 25,-49-25,25 25,-25-25,50 0,-50 25,25-25,-25 0,49 0,-49 0,25 0,-25 0,25 25,0-1,-1 1,-24-25,50 50,-50-50,25 0,-25 25,49-25,-24 0,0 0,25 0,-50 0,25 0,-25 24,24-24,-24 0,25 0,0 0,0 0,-25 0,25 0,-1 0,1 0,-25 0,25 0,0 0,0 0,-25 0,24 0,1 0,0 25,-25-25,25 0,0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04T14:24:30.611"/>
    </inkml:context>
    <inkml:brush xml:id="br0">
      <inkml:brushProperty name="width" value="0.08819" units="cm"/>
      <inkml:brushProperty name="height" value="0.35278" units="cm"/>
      <inkml:brushProperty name="color" value="#548DD4"/>
      <inkml:brushProperty name="tip" value="rectangle"/>
      <inkml:brushProperty name="rasterOp" value="maskPen"/>
    </inkml:brush>
  </inkml:definitions>
  <inkml:trace contextRef="#ctx0" brushRef="#br0">4267 12700,'49'-50,"-24"50,-25 0,25-24,-25 24,50 0,-50 0,24 0,-24 0,50 0,-50 0,25 0,-25 0,49 0,-49 0,25 0,-25 0,25 24,-25-24,50 0,-26 25,1 0,-25-25,25-25,-25 25,50 0,-50 0,24 0,-24 0,50-25,0-24,-26 24,1 25,0 0,-25 0,50 25,-25-25,-25 0,49 25,-49-25,25 0,0 49,0-49,-25 0,24 0,-24 25,50-25,-50 0,50 50,-50-50,0 24,24-24,-24 25,25 0,-25-25,25 25,0-25,-25 25,25-1,-25-24,0 25,0-25,0 50,24-50,1 25,0-1,-25 1,0-25,0 25,25-25,-25 25,25 0,-25-25,24 24,-24-24,25 25,0 0,-25-25,25 25,-25-25,49 0,-49 0,25 25,-25 0,25-25,25 24,-26 1,-24-25,25 25,-25-25,25 0,0 50,24-50,-49 49,25-24,0 0,-25-25,0 25,0-25,0 49,25-24,-25 0,0 0,0-25,0 24,0 1,0 0,0-25,0 25,0 0,0-1,0-24,0 50,0-25,0 0,0-25,25 24,-25 1,24 0,-24-25,25 25,-25 0,25-1,-25-24,0 25,25 25,0-25,-25 24,25-49,-25 25,0 49,24-74,-24 25,0 0,25 0,-25-25,0 25,0 0,25-1,-25-24,0 25,0-25,0 25,0-25,25 25,-25 0,25-25,-25 24,24 1,-24 0,0-25,25 25,-25-25,25 0,0 25,-25-25,25 24,-25 1,0-25,24 0,1 0,25 0,-50 0,25 0,-25 25,49-25,-49 25,25-25,-25 0,50 25,-50-25,24 24,51 1,-75-25,25 0,-1 0,1 25,-25 0,25-25,-25 25,25-25,0 0,-1 49,-24-49,25 25,0-25,-25 0,0 25,0 0,0-25,25 24,-25 1,0 0,0-25,49 25,-49 0,0-1,0-24,0 25,0 0,25 0,-25-25,25 25,0-1,-25 1,0-25,25 25,0-25,-25 25,0 0,24-25,-24 25,25-25,-25 24,0 1,25-25,0 25,0-25,-1 0,1 0,-25 25,25-25,0 25,-25-1,25-24,-25 0,49 25,-49-25,25 0,0 25,0 0,-25-25,24 0,-24 0,50 49,-50-49,25 0,-25 25,25-25,-1 25,-24-25,25 25,-25 0,25-25,-25 24,25-24,0 25,-25 0,24-25,-24 25,0 24,25-49,0 0,-25 25,0 0,0-25,0 25,0 0,25-1,-25-24,0 25,25-25,-1 25,-24 0,0-25,0 25,0-1,0 1,25-25,-25 25,0 0,0 0,25-1,0-24,-25 25,0 0,0 0,0 0,0 0,25-25,-25 24,0 1,0 0,0-25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04T14:24:53.451"/>
    </inkml:context>
    <inkml:brush xml:id="br0">
      <inkml:brushProperty name="width" value="0.08819" units="cm"/>
      <inkml:brushProperty name="height" value="0.35278" units="cm"/>
      <inkml:brushProperty name="color" value="#548DD4"/>
      <inkml:brushProperty name="tip" value="rectangle"/>
      <inkml:brushProperty name="rasterOp" value="maskPen"/>
    </inkml:brush>
  </inkml:definitions>
  <inkml:trace contextRef="#ctx0" brushRef="#br0">5879 7144,'0'0,"25"-25,0 25,-1 25,-24 0,25-1,0 1,-25 0,0 0,25 0,-25-25,0 49,0-24,0 0,25-25,-25 25,0 24,0-49,24 25,-24 0,0 24,0-49,0 25,0 0,0-25,0 25,25 0,-25-25,0 24,0-24,0 25,0 0,0 25,25-26,-25 1,0 0,0-25,25 50,-25-50,0 24,0 1,0-25,25 25,-25-25,25 25,-25-25,0 50,24-50,-24 49,25-49,-25 25,25-25,-25 25,0 0,0-25,0 24,0-24,25 25,-25-25,0 50,25-25,-1-1,-24 1,0 0,0-25,0 25,0 0,25-25,-25 24,0 1,0 25,0-50,0 25,0-1,0 1,0-25,0 25,0 0,0 0,0-1,0 1,0 0,0-25,0 25,0 0,0-1,0-24,0 50,0-25,0-25,0 25,0-1,0 1,0-25,0 25,25 0,-25 0,0 0,0-1,25 26,-25-50,0 50,25-50,-25 24,0-24,0 50,0-50,24 50,-24-26,0-24,0 50,0-25,0 0,25-1,-25 1,0 0,25 25,-25-50,0 24,0-24,0 25,0 25,0-25,0-25,0 24,0 26,0-50,0 50,0-50,0 24,0 26,-25-25,25 24,0-24,0-25,0 25,0 0,0 0,0-25,0 25,0-1,0-24,0 25,0-25,0 25,25 0,-25 0,0-25,25 24,-25 1,0-25,25 25,-25-25,0 25,0 0,24 24,-24-49,50 75,-50-51,0 26,25 0,-25-50,0 49,25 1,-25-50,0 49,24-24,-24 0,0-25,0 25,0 0,0-1,0-24,0 25,-24-25,24 25,0 0,-25-25,0 25,25-1,-25 1,0 0,1-25,24 25,0 0,0-25,0 24,0 1,0 0,0-25,0 25,0 0,0 0,-25-1,25 1,0 0,0 0,-25 0,25-1,0 1,0 25,0-25,0-25,0 49,0-24,0 0,0 0,-25-1,25 1,0 25,0-50,-25 49,25-49,0 25,0-25,0 25,0 0,0 0,0-25,0 24,0 1,0 0,0-25,0 25,0 0,0-1,25 1,-25 0,0-25,0 25,0 0,25-1,-25 1,0-25,0 25,0 0,0 0,25 0,-25 24,0-24,0 25,0-50,0 49,0-24,0 0,0 0,25-25,-25 24,0 1,0-25,0 25,0 0,0 0,0-25,0 24,0 1,0 0,0-25,0 25,-25-25,25 25,-25-1,25 1,-25-25,25 25,-25 0,1 0,24-25,-25 24,25 1,0-25,0 25,0 0,0 0,0-25,0 24,0 1,0 0,0-25,0 25,0 0,0-1,0 1,0 0,25 25,-25-50,0 49,0-24,0 0,0 0,0 0,0-1,24 26,-24-50,25 25,-25 0,0-1,0-24,25 25,0 0,-25 0,25 0,-25-25,24 24,1 1,-25 0,50 0,-50 0,0-1,0-24,0 25,0-25,0 25,0-25,25 25,-25 0,0-1,0-24,0 25,0 0,0-25,0 25,-25 0,25-1,-25-24,25 25,-50-25,50 0,-24 25,-1-25,0 25,25-25,-25 25,25-25,-49 49,49-24,0 0,-25 0,25-1,0-24,0 25,0 25,-25-25,25 0,0-1,0-24,0 25,0 0,0 0,0-25,0 25,0-1,0 1,0 0,25 0,-25-25,0 25,25-1,-25-24,24 25,-24 0,25 0,-25-25,25 25,0-25,0 0,-25 0,24 24,1 26,0-50,-25 0,25 25,0-25,-1 0,26 25,-25-25,0 24,-25-24,24 25,26 0,-25 0,0 0,-1-25,-24 0,0 24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04T14:25:14.258"/>
    </inkml:context>
    <inkml:brush xml:id="br0">
      <inkml:brushProperty name="width" value="0.08819" units="cm"/>
      <inkml:brushProperty name="height" value="0.35278" units="cm"/>
      <inkml:brushProperty name="color" value="#548DD4"/>
      <inkml:brushProperty name="tip" value="rectangle"/>
      <inkml:brushProperty name="rasterOp" value="maskPen"/>
    </inkml:brush>
  </inkml:definitions>
  <inkml:trace contextRef="#ctx0" brushRef="#br0">10691 13891,'-25'0,"25"24,-24 1,-1 0,0 0,25-25,0 25,-25-1,25-24,-25 25,1-25,24 25,-25-25,0 50,25-26,-25-24,25 25,0 0,0 0,-25 0,25-1,-24-24,-1 50,25-50,-25 25,0 0,25-25,-25 0,25 0,-25 25,1 24,-1-24,0 0,25-25,-25 25,0-1,1-24,24 25,-25-25,25 0,-25 0,0 0,25 25,-25-25,1 25,-1-25,0 0,0 0,25 0,-25 0,1 0,-1 0,25 0,-25 25,25-25,-50 24,50 1,0-25,0 25,0-25,-24 50,24-50,0 49,0-24,-50 0,50 0,0-1,0 1,-25-25,0 25,25-25,-24 25,-1 24,0-24,0-25,0 25,25 0,-24 0,-1-25,0 0,-25 24,26 1,-1-25,25 0,-25 0,0 0,25 0,-25 0,-24 0,49 0,-25 25,0-25,0 0,25 25,-25-25,25 25,-24-25,-1 24,25 1,0-25,-25 25,25 25,0-50,0 25,0-25,0 49,0-49,0 25,0-25,0 50,0-50,-25 49,0-49,25 25,0-25,0 25,0 0,0-1,-24-24,24 25,0-25,-50 50,50-50,0 25,-25-1,0 1,25-25,-24 50,24-50,0 25,-25-25,0 49,0 26,0-51,25 1,0 0,-24-25,24 25,0 0,0-1,0-24,0 25,-25-25,25 25,0 0,0-25,-25 25,25-1,-25 1,25-25,0 50,0-25,0-25,0 25,0-1,-25 1,25-25,-24 25,-1 25,25-50,-25 49,25-49,-25 50,0-50,25 25,0-1,-24 1,24 0,-25-25,25 25,-25 0,25-1,0 1,-50 25,50-25,0-1,0-24,0 25,0 0,0 0,0-25,0 25,-24-1,24 1,0-25,0 25,0 0,0 0,0-25,0 24,0 1,0 0,0-25,0 25,0 0,0-1,0 1,0 25,0-50,0 25,0-1,0 1,0-25,0 25,0 0,0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04T14:25:55.907"/>
    </inkml:context>
    <inkml:brush xml:id="br0">
      <inkml:brushProperty name="width" value="0.08819" units="cm"/>
      <inkml:brushProperty name="height" value="0.35278" units="cm"/>
      <inkml:brushProperty name="color" value="#548DD4"/>
      <inkml:brushProperty name="tip" value="rectangle"/>
      <inkml:brushProperty name="rasterOp" value="maskPen"/>
    </inkml:brush>
  </inkml:definitions>
  <inkml:trace contextRef="#ctx0" brushRef="#br0">918 15106,'0'-25,"25"25,0 0,0 0,-1 0,-24 0,25-25,0 25,0-24,-25 24,25-25,24 25,-24-25,0 0,0 0,-1 1,1 24,0-25,25 0,-50 0,24 0,1 1,0-1,-25 25,50-25,-26 0,1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04T14:26:02.530"/>
    </inkml:context>
    <inkml:brush xml:id="br0">
      <inkml:brushProperty name="width" value="0.08819" units="cm"/>
      <inkml:brushProperty name="height" value="0.35278" units="cm"/>
      <inkml:brushProperty name="color" value="#548DD4"/>
      <inkml:brushProperty name="tip" value="rectangle"/>
      <inkml:brushProperty name="rasterOp" value="maskPen"/>
    </inkml:brush>
  </inkml:definitions>
  <inkml:trace contextRef="#ctx0" brushRef="#br0">1588 14610,'99'0,"-99"0,25 0,0 0,-1 0,26 0,-50 0,50 25,-50-25,25 0,-25 25,24-25,-24 24,25 1,-25-25,0 25,25 0,-25 0,25-25,-25 24,0 1,0 0,0 0,0-25,25 25,-1-1,-24 1,25-25,-25 25,0 0,0 0,0-25,0 24,0 1,0 0,0-25,25 25,-25 0,0-1,0-24,0 25,0 0,25-25,-25 25,25-25,-25 25,24-25,-24 0,50 24,-50-24,50 25,-26 0,1 0,0-25,-25 0,25 0,0 25,-25 0,24-25,-24 24,25-24,0 0,-25 25,25-25,-25 0,25 25,-25 0,24-25,1 25,0-1,0 1,0-25,-25 0,24 0,26 0,-25 50,49-50,-49 0,0 0,0 0,-1 0,1 0,0 0,-25 0,50 0,-1 0,-49 0,25 0,0 0,0 0,-25 0,25 0,-1 0,-24 0,25 0,-25 0,25-25,0 25,24-25,-49 25,25 0,0 0,0 0,0 0,-1 0,1 0,-25 25,50 0,-1 0,-24-25,0 0,0 24,0 1,-25-25,24 25,1-25,0 25,0 0,0-25,-25 24,49-24,-49 0,25 0,-25 0,50 25,-50-25,24 0,-24 0,50 25,-25-25,0 25,-25-25,25 25,24 24,-49-24,25-25,0 0,-25 25,49 0,-49-1,25-24,-25 25,25-25,0 50,-25-25,25-1,-1 26,1-25,-25 0,25-25,0 24,-25 1,25-25,-1 25,-24-25,25 0,-25 25,50-25,-25 25,-1-25,1 0,-25 0,25 25,0-25,0 24,-1 1,26 0,-50 0,25-25,24 49,-49-49,25 25,0-25,0 25,-25 0,25-25,-1 0,-24 0,25 0,0 0,0 0,0 0,0 0,-1 0,-24 0,25 0,0 0,0 0,0-25,-1 25,1 0,-25 0,50 0,-50 0,25-25,-25 25,0-25,24 1,-24 24,25-25,-25 25,25-25,-25 25,0-25,0 0,0 25,25-24,-25 24,0-50,0 50,0-25,25 0,-25 0,24 25,-24-24,0 24,0-50,0 50,0-25,0 25,0-49,0 49,0-25,0 25,0-50,25 25,-25 1,0-1,0 25,0-25,25 0,-25 0,25 1,-25-1,0 25,0-25,0 25,25-25,-1 0,1-24,0 49,-25-25,0-25,25 26,0 24,-25-25,0 0,24 0,-24 25,0-25,0 1,25-1,0 25,-25-25,0 25,25-25,-25 0,49-24,-49 49,0-25,0 25,25-25,-25 0,25 25,-25-25,25 1,-25-1,0 25,25-25,-25 25,24-50,-24 50,0-24,25 24,-25-25,25 0,0 25,-25-25,25 25,-25-25,24 25,-24-24,50-1,-25 25,0 0,0-25,-1 0,1 25,-25-25,25 25,0 0,0 0,-1 0,-24 0,25 0,-25 0,25 0,0 0,0 0,-25 0,24 0,1-24,0 24,-25 0,25 0,24 24,-24 1,0-25,-25 0,50 25,-50 0,24-25,-24 25,25-25,0 0,0 24,0 1,-1 0,-24 0,25-25,0 0,-25 0,25 25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04T14:26:26.649"/>
    </inkml:context>
    <inkml:brush xml:id="br0">
      <inkml:brushProperty name="width" value="0.08819" units="cm"/>
      <inkml:brushProperty name="height" value="0.35278" units="cm"/>
      <inkml:brushProperty name="color" value="#548DD4"/>
      <inkml:brushProperty name="tip" value="rectangle"/>
      <inkml:brushProperty name="rasterOp" value="maskPen"/>
    </inkml:brush>
  </inkml:definitions>
  <inkml:trace contextRef="#ctx0" brushRef="#br0">5061 9773,'0'0,"0"0,24 0,1 0,-25 0,25 0,25 0,-26 25,-24 0,50-25,-50 0,25 24,-25 1,25-25,-1 25,-24-25,25 25,-25 0,0-25,0 24,0-24,0 50,0-50,0 25,0-25,-25 50,25-50,0 24,0-24,0 50,0-50,0 25,0-25,0 49,0-49,0 25,0-25,0 50,-24-50,24 25,0-25,0 49,0-49,0 25,0-25,0 25,0 0,0-1,0-24,0 25,0 0,0 0,0-25,0 25,24-25,1 24,-25 1,0-25,25 25,-25 0,0 0,25-25,0 24,-25-24,0 25,24-25,-24 25,25-25,0 25,-25-25,0 25,0-25,25 24,-25-24,25 25,-25-25,24 25,1-25,-25 25,25-25,-25 25,25-1,0 1,-25 0,0 0,24 0,-24-1,0-24,0 25,25-25,-25 25,25 50,-25-75,25 24,-25 1,25-25,-25 25,24-25,-24 50,0-50,25 24,-25-24,25 0,0 0,0 25,-1 0,1 0,-25-25,25 0,-25 0,25 25,0-25,-1 0,1 24,0 1,-25-25,25 0,-25 0,25 25,0-25,24 25,-49 0,50-25,-25 0,-25 24,24-24,1 0,0 25,0 0,0 0,-1-25,1 25,-25-1,25 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04T14:28:58.369"/>
    </inkml:context>
    <inkml:brush xml:id="br0">
      <inkml:brushProperty name="width" value="0.08819" units="cm"/>
      <inkml:brushProperty name="height" value="0.35278" units="cm"/>
      <inkml:brushProperty name="color" value="#FFC000"/>
      <inkml:brushProperty name="tip" value="rectangle"/>
      <inkml:brushProperty name="rasterOp" value="maskPen"/>
    </inkml:brush>
  </inkml:definitions>
  <inkml:trace contextRef="#ctx0" brushRef="#br0">14710 17636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image" Target="../media/image8.emf"/><Relationship Id="rId3" Type="http://schemas.openxmlformats.org/officeDocument/2006/relationships/image" Target="../media/image2.jpeg"/><Relationship Id="rId7" Type="http://schemas.openxmlformats.org/officeDocument/2006/relationships/image" Target="../media/image5.emf"/><Relationship Id="rId12" Type="http://schemas.openxmlformats.org/officeDocument/2006/relationships/customXml" Target="../ink/ink6.xml"/><Relationship Id="rId17" Type="http://schemas.openxmlformats.org/officeDocument/2006/relationships/image" Target="../media/image10.emf"/><Relationship Id="rId2" Type="http://schemas.openxmlformats.org/officeDocument/2006/relationships/image" Target="../media/image3.gif"/><Relationship Id="rId16" Type="http://schemas.openxmlformats.org/officeDocument/2006/relationships/customXml" Target="../ink/ink8.xml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3.xml"/><Relationship Id="rId11" Type="http://schemas.openxmlformats.org/officeDocument/2006/relationships/image" Target="../media/image7.emf"/><Relationship Id="rId5" Type="http://schemas.openxmlformats.org/officeDocument/2006/relationships/image" Target="../media/image4.emf"/><Relationship Id="rId15" Type="http://schemas.openxmlformats.org/officeDocument/2006/relationships/image" Target="../media/image9.emf"/><Relationship Id="rId10" Type="http://schemas.openxmlformats.org/officeDocument/2006/relationships/customXml" Target="../ink/ink5.xml"/><Relationship Id="rId4" Type="http://schemas.openxmlformats.org/officeDocument/2006/relationships/customXml" Target="../ink/ink2.xml"/><Relationship Id="rId9" Type="http://schemas.openxmlformats.org/officeDocument/2006/relationships/image" Target="../media/image6.emf"/><Relationship Id="rId14" Type="http://schemas.openxmlformats.org/officeDocument/2006/relationships/customXml" Target="../ink/ink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estonicka_venuse_edit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Punkevn%C3%AD_jeskyn%C4%9B26.jpg" TargetMode="External"/><Relationship Id="rId4" Type="http://schemas.openxmlformats.org/officeDocument/2006/relationships/hyperlink" Target="http://cs.wikipedia.org/wiki/Soubor:Lednice_cast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2676843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Člověk a jeho </a:t>
            </a:r>
            <a:r>
              <a:rPr lang="cs-CZ" dirty="0" smtClean="0"/>
              <a:t>svět - Místo, kde </a:t>
            </a:r>
            <a:r>
              <a:rPr lang="cs-CZ" dirty="0" smtClean="0"/>
              <a:t>žijeme</a:t>
            </a:r>
          </a:p>
          <a:p>
            <a:r>
              <a:rPr lang="cs-CZ" dirty="0" smtClean="0"/>
              <a:t>Jihomoravský kraj</a:t>
            </a:r>
          </a:p>
          <a:p>
            <a:r>
              <a:rPr lang="cs-CZ" dirty="0" smtClean="0"/>
              <a:t>Pro 4.ročník ZŠ v hodině vlastivědy</a:t>
            </a:r>
          </a:p>
          <a:p>
            <a:r>
              <a:rPr lang="cs-CZ" dirty="0" smtClean="0"/>
              <a:t>Krajské město, povrch, řeky, podnebí,</a:t>
            </a:r>
          </a:p>
          <a:p>
            <a:pPr marL="0" indent="0">
              <a:buNone/>
            </a:pPr>
            <a:r>
              <a:rPr lang="cs-CZ" dirty="0" smtClean="0"/>
              <a:t>    zemědělství, průmysl, zajímavosti kraje,       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osobnosti </a:t>
            </a:r>
            <a:r>
              <a:rPr lang="cs-CZ" dirty="0" smtClean="0"/>
              <a:t>kraje</a:t>
            </a:r>
            <a:r>
              <a:rPr lang="cs-CZ" dirty="0" smtClean="0"/>
              <a:t>, žáci </a:t>
            </a:r>
            <a:r>
              <a:rPr lang="cs-CZ" dirty="0" smtClean="0"/>
              <a:t>využívají své znalosti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na\Desktop\certifikát 00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62" t="4252" r="4147" b="5511"/>
          <a:stretch/>
        </p:blipFill>
        <p:spPr bwMode="auto">
          <a:xfrm rot="5400000">
            <a:off x="2076817" y="-146425"/>
            <a:ext cx="4864469" cy="9033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Rukopis 1"/>
              <p14:cNvContentPartPr/>
              <p14:nvPr/>
            </p14:nvContentPartPr>
            <p14:xfrm>
              <a:off x="4545360" y="4634640"/>
              <a:ext cx="2643480" cy="1679040"/>
            </p14:xfrm>
          </p:contentPart>
        </mc:Choice>
        <mc:Fallback xmlns="">
          <p:pic>
            <p:nvPicPr>
              <p:cNvPr id="2" name="Rukopis 1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529520" y="4570920"/>
                <a:ext cx="2675160" cy="180612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Ovál 2"/>
          <p:cNvSpPr/>
          <p:nvPr/>
        </p:nvSpPr>
        <p:spPr>
          <a:xfrm>
            <a:off x="5851837" y="5380616"/>
            <a:ext cx="54267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87524" y="324850"/>
            <a:ext cx="648072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935596" y="324850"/>
            <a:ext cx="648072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583668" y="324850"/>
            <a:ext cx="648072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231740" y="324850"/>
            <a:ext cx="648072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879812" y="324850"/>
            <a:ext cx="648072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245549" y="295819"/>
            <a:ext cx="648072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562863" y="295819"/>
            <a:ext cx="648072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893621" y="266788"/>
            <a:ext cx="648072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582068" y="266788"/>
            <a:ext cx="648072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230140" y="295819"/>
            <a:ext cx="648072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878212" y="305819"/>
            <a:ext cx="648072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7526284" y="305819"/>
            <a:ext cx="648072" cy="64807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834882" y="1083925"/>
            <a:ext cx="11097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kraj</a:t>
            </a:r>
            <a:endParaRPr lang="cs-CZ" sz="4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82287" y="1046968"/>
            <a:ext cx="431881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Krajské město: Znojmo?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Brno?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Hodonín?</a:t>
            </a:r>
            <a:endParaRPr lang="cs-CZ" sz="3200" dirty="0"/>
          </a:p>
        </p:txBody>
      </p:sp>
      <p:sp>
        <p:nvSpPr>
          <p:cNvPr id="18" name="Šipka doprava 17">
            <a:hlinkClick r:id="" action="ppaction://hlinkshowjump?jump=nextslide"/>
          </p:cNvPr>
          <p:cNvSpPr/>
          <p:nvPr/>
        </p:nvSpPr>
        <p:spPr>
          <a:xfrm>
            <a:off x="53498" y="1138339"/>
            <a:ext cx="3060340" cy="1361815"/>
          </a:xfrm>
          <a:prstGeom prst="right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r</a:t>
            </a:r>
            <a:r>
              <a:rPr lang="cs-CZ" dirty="0" smtClean="0">
                <a:solidFill>
                  <a:schemeClr val="tx1"/>
                </a:solidFill>
              </a:rPr>
              <a:t>eliéf a podnebí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0" y="5394382"/>
            <a:ext cx="3060340" cy="1361815"/>
          </a:xfrm>
          <a:prstGeom prst="right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významné osobnosti kraje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Šipka doprava 22"/>
          <p:cNvSpPr/>
          <p:nvPr/>
        </p:nvSpPr>
        <p:spPr>
          <a:xfrm>
            <a:off x="0" y="4032567"/>
            <a:ext cx="3060340" cy="1361815"/>
          </a:xfrm>
          <a:prstGeom prst="right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zajímavosti kraje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Šipka doprava 23"/>
          <p:cNvSpPr/>
          <p:nvPr/>
        </p:nvSpPr>
        <p:spPr>
          <a:xfrm>
            <a:off x="53498" y="2616628"/>
            <a:ext cx="3060340" cy="1361815"/>
          </a:xfrm>
          <a:prstGeom prst="right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růmysl-zemědělství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389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6" grpId="0"/>
      <p:bldP spid="19" grpId="0"/>
      <p:bldP spid="18" grpId="0" animBg="1"/>
      <p:bldP spid="21" grpId="0" animBg="1"/>
      <p:bldP spid="23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na\AppData\Local\Microsoft\Windows\Temporary Internet Files\Content.IE5\DTN9SG4X\MM90023647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68044" y="1769013"/>
            <a:ext cx="37804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řeky:…………………….</a:t>
            </a:r>
          </a:p>
          <a:p>
            <a:r>
              <a:rPr lang="cs-CZ" sz="3600" dirty="0">
                <a:solidFill>
                  <a:srgbClr val="0070C0"/>
                </a:solidFill>
              </a:rPr>
              <a:t> </a:t>
            </a:r>
            <a:r>
              <a:rPr lang="cs-CZ" sz="3600" dirty="0" smtClean="0">
                <a:solidFill>
                  <a:srgbClr val="0070C0"/>
                </a:solidFill>
              </a:rPr>
              <a:t>       ……………………..</a:t>
            </a:r>
          </a:p>
          <a:p>
            <a:r>
              <a:rPr lang="cs-CZ" sz="3600" dirty="0">
                <a:solidFill>
                  <a:srgbClr val="0070C0"/>
                </a:solidFill>
              </a:rPr>
              <a:t> </a:t>
            </a:r>
            <a:r>
              <a:rPr lang="cs-CZ" sz="3600" dirty="0" smtClean="0">
                <a:solidFill>
                  <a:srgbClr val="0070C0"/>
                </a:solidFill>
              </a:rPr>
              <a:t>       ……………………..</a:t>
            </a:r>
          </a:p>
          <a:p>
            <a:r>
              <a:rPr lang="cs-CZ" sz="3600" dirty="0">
                <a:solidFill>
                  <a:srgbClr val="0070C0"/>
                </a:solidFill>
              </a:rPr>
              <a:t> </a:t>
            </a:r>
            <a:r>
              <a:rPr lang="cs-CZ" sz="3600" dirty="0" smtClean="0">
                <a:solidFill>
                  <a:srgbClr val="0070C0"/>
                </a:solidFill>
              </a:rPr>
              <a:t>       ……………………..</a:t>
            </a:r>
          </a:p>
          <a:p>
            <a:r>
              <a:rPr lang="cs-CZ" sz="3600" dirty="0">
                <a:solidFill>
                  <a:srgbClr val="0070C0"/>
                </a:solidFill>
              </a:rPr>
              <a:t> </a:t>
            </a:r>
            <a:r>
              <a:rPr lang="cs-CZ" sz="3600" dirty="0" smtClean="0">
                <a:solidFill>
                  <a:srgbClr val="0070C0"/>
                </a:solidFill>
              </a:rPr>
              <a:t>       ……………………..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7452320" y="5475880"/>
            <a:ext cx="0" cy="1340058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15516" y="119343"/>
            <a:ext cx="87129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NÍŽINY - úvaly - ………………………………</a:t>
            </a:r>
          </a:p>
          <a:p>
            <a:r>
              <a:rPr lang="cs-CZ" sz="4400" dirty="0">
                <a:solidFill>
                  <a:srgbClr val="00B050"/>
                </a:solidFill>
              </a:rPr>
              <a:t> </a:t>
            </a:r>
            <a:r>
              <a:rPr lang="cs-CZ" sz="4400" dirty="0" smtClean="0">
                <a:solidFill>
                  <a:srgbClr val="00B050"/>
                </a:solidFill>
              </a:rPr>
              <a:t>                         - ………………………………</a:t>
            </a:r>
            <a:endParaRPr lang="cs-CZ" sz="4400" dirty="0">
              <a:solidFill>
                <a:srgbClr val="00B050"/>
              </a:solidFill>
            </a:endParaRPr>
          </a:p>
        </p:txBody>
      </p:sp>
      <p:pic>
        <p:nvPicPr>
          <p:cNvPr id="2" name="Picture 2" descr="C:\Users\Dana\Desktop\certifikát 006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88" t="19277" r="8280" b="50018"/>
          <a:stretch/>
        </p:blipFill>
        <p:spPr bwMode="auto">
          <a:xfrm rot="5400000">
            <a:off x="113402" y="2068800"/>
            <a:ext cx="4633736" cy="486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759031" y="4653136"/>
            <a:ext cx="31323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teplá</a:t>
            </a:r>
          </a:p>
          <a:p>
            <a:r>
              <a:rPr lang="cs-CZ" sz="3600" dirty="0" smtClean="0"/>
              <a:t>chladná   </a:t>
            </a:r>
            <a:r>
              <a:rPr lang="cs-CZ" sz="3600" dirty="0" smtClean="0">
                <a:solidFill>
                  <a:srgbClr val="FF0000"/>
                </a:solidFill>
              </a:rPr>
              <a:t>oblast</a:t>
            </a:r>
          </a:p>
          <a:p>
            <a:r>
              <a:rPr lang="cs-CZ" sz="3600" dirty="0" smtClean="0"/>
              <a:t>mírná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Rukopis 2"/>
              <p14:cNvContentPartPr/>
              <p14:nvPr/>
            </p14:nvContentPartPr>
            <p14:xfrm>
              <a:off x="1536120" y="4527360"/>
              <a:ext cx="1375560" cy="142020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520280" y="4464000"/>
                <a:ext cx="1407240" cy="154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5" name="Rukopis 4"/>
              <p14:cNvContentPartPr/>
              <p14:nvPr/>
            </p14:nvContentPartPr>
            <p14:xfrm>
              <a:off x="2116440" y="2562840"/>
              <a:ext cx="393120" cy="285768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100600" y="2499480"/>
                <a:ext cx="425160" cy="298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1" name="Rukopis 10"/>
              <p14:cNvContentPartPr/>
              <p14:nvPr/>
            </p14:nvContentPartPr>
            <p14:xfrm>
              <a:off x="3009600" y="5000760"/>
              <a:ext cx="839520" cy="1321920"/>
            </p14:xfrm>
          </p:contentPart>
        </mc:Choice>
        <mc:Fallback xmlns="">
          <p:pic>
            <p:nvPicPr>
              <p:cNvPr id="11" name="Rukopis 10"/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993400" y="4937040"/>
                <a:ext cx="871560" cy="144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2" name="Rukopis 11"/>
              <p14:cNvContentPartPr/>
              <p14:nvPr/>
            </p14:nvContentPartPr>
            <p14:xfrm>
              <a:off x="330480" y="5286240"/>
              <a:ext cx="223560" cy="152280"/>
            </p14:xfrm>
          </p:contentPart>
        </mc:Choice>
        <mc:Fallback xmlns="">
          <p:pic>
            <p:nvPicPr>
              <p:cNvPr id="12" name="Rukopis 11"/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14640" y="5222880"/>
                <a:ext cx="255240" cy="27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3" name="Rukopis 12"/>
              <p14:cNvContentPartPr/>
              <p14:nvPr/>
            </p14:nvContentPartPr>
            <p14:xfrm>
              <a:off x="571680" y="5259600"/>
              <a:ext cx="1920240" cy="741600"/>
            </p14:xfrm>
          </p:contentPart>
        </mc:Choice>
        <mc:Fallback xmlns="">
          <p:pic>
            <p:nvPicPr>
              <p:cNvPr id="13" name="Rukopis 12"/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555840" y="5196240"/>
                <a:ext cx="1951920" cy="868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4" name="Rukopis 13"/>
              <p14:cNvContentPartPr/>
              <p14:nvPr/>
            </p14:nvContentPartPr>
            <p14:xfrm>
              <a:off x="1821960" y="3518280"/>
              <a:ext cx="527040" cy="723600"/>
            </p14:xfrm>
          </p:contentPart>
        </mc:Choice>
        <mc:Fallback xmlns="">
          <p:pic>
            <p:nvPicPr>
              <p:cNvPr id="14" name="Rukopis 13"/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805760" y="3454920"/>
                <a:ext cx="559080" cy="85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6" name="Rukopis 15"/>
              <p14:cNvContentPartPr/>
              <p14:nvPr/>
            </p14:nvContentPartPr>
            <p14:xfrm>
              <a:off x="5295600" y="6348960"/>
              <a:ext cx="360" cy="360"/>
            </p14:xfrm>
          </p:contentPart>
        </mc:Choice>
        <mc:Fallback xmlns="">
          <p:pic>
            <p:nvPicPr>
              <p:cNvPr id="16" name="Rukopis 15"/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5279400" y="6285600"/>
                <a:ext cx="32400" cy="127440"/>
              </a:xfrm>
              <a:prstGeom prst="rect">
                <a:avLst/>
              </a:prstGeom>
            </p:spPr>
          </p:pic>
        </mc:Fallback>
      </mc:AlternateContent>
      <p:cxnSp>
        <p:nvCxnSpPr>
          <p:cNvPr id="20" name="Přímá spojnice se šipkou 19"/>
          <p:cNvCxnSpPr/>
          <p:nvPr/>
        </p:nvCxnSpPr>
        <p:spPr>
          <a:xfrm flipH="1">
            <a:off x="2911680" y="5530299"/>
            <a:ext cx="2384280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5295600" y="4959574"/>
            <a:ext cx="2841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?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568070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9166" y="1868000"/>
            <a:ext cx="2646114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84" y="2161368"/>
            <a:ext cx="1910636" cy="21290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8459" y="4388210"/>
            <a:ext cx="2859637" cy="2123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 descr="C:\Users\Dana\AppData\Local\Microsoft\Windows\Temporary Internet Files\Content.IE5\P2JVWHH3\MM900223773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90421"/>
            <a:ext cx="1944415" cy="2017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P2JVWHH3\MM90023475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628800"/>
            <a:ext cx="3379812" cy="5089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0119" y="222247"/>
            <a:ext cx="42469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Co se pěstuje?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268413"/>
            <a:ext cx="36572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Jaký průmysl?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81789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372" y="3568452"/>
            <a:ext cx="2304256" cy="3217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640460"/>
            <a:ext cx="3659113" cy="31455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619" y="3453453"/>
            <a:ext cx="2744521" cy="3356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384488" y="2100138"/>
            <a:ext cx="9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UNESCO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50834" y="1955174"/>
            <a:ext cx="1883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DOLNÍ VĚSTONICE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4651" y="2911815"/>
            <a:ext cx="1187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MACOCHA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4877" y="2727149"/>
            <a:ext cx="3027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PALEONTOLOGICKÉ NALEZIŠTĚ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14759" y="2666135"/>
            <a:ext cx="2711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LEDNICKO-VALTICKÝ AREÁL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1955174"/>
            <a:ext cx="2835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VÁPENEC-KRASOVÉ JESKYNĚ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0705" y="404664"/>
            <a:ext cx="85034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PŘIŘAĎ SLOVA K OBRÁZKŮM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0705" y="1281644"/>
            <a:ext cx="9407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Utvoř k obrázkům několik vět, vzpomeň si ,co všechno už víš!!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2743" y="2353395"/>
            <a:ext cx="94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VENUŠE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123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79961" y="239643"/>
            <a:ext cx="578619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TOMÁŠ GARRIGUE MASARYK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10665" y="3301008"/>
            <a:ext cx="336239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ONDŘEJ </a:t>
            </a:r>
            <a:r>
              <a:rPr lang="cs-CZ" sz="36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</a:t>
            </a:r>
            <a:r>
              <a:rPr lang="cs-CZ" sz="3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EKORA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84679" y="885974"/>
            <a:ext cx="53348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První československý prezident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1658" y="3947339"/>
            <a:ext cx="266880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kreslíř</a:t>
            </a:r>
          </a:p>
          <a:p>
            <a:r>
              <a:rPr lang="cs-CZ" sz="2800" dirty="0" smtClean="0"/>
              <a:t>b) učitel</a:t>
            </a:r>
          </a:p>
          <a:p>
            <a:r>
              <a:rPr lang="cs-CZ" sz="2800" dirty="0" smtClean="0"/>
              <a:t>c) spisovatel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Co je nesprávně?</a:t>
            </a:r>
          </a:p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16378" y="1485126"/>
            <a:ext cx="266880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lékař</a:t>
            </a:r>
          </a:p>
          <a:p>
            <a:r>
              <a:rPr lang="cs-CZ" sz="2800" dirty="0" smtClean="0"/>
              <a:t>b) pedagog</a:t>
            </a:r>
          </a:p>
          <a:p>
            <a:r>
              <a:rPr lang="cs-CZ" sz="2800" dirty="0" smtClean="0"/>
              <a:t>c) filozof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Co je nesprávně?</a:t>
            </a:r>
          </a:p>
          <a:p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7940" y="1405581"/>
            <a:ext cx="230172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1868</a:t>
            </a:r>
          </a:p>
          <a:p>
            <a:r>
              <a:rPr lang="cs-CZ" sz="2800" dirty="0" smtClean="0"/>
              <a:t>b) 1918</a:t>
            </a:r>
          </a:p>
          <a:p>
            <a:r>
              <a:rPr lang="cs-CZ" sz="2800" dirty="0" smtClean="0"/>
              <a:t>c) 1819</a:t>
            </a:r>
          </a:p>
          <a:p>
            <a:r>
              <a:rPr lang="cs-CZ" sz="2800" dirty="0" smtClean="0">
                <a:solidFill>
                  <a:schemeClr val="accent6"/>
                </a:solidFill>
              </a:rPr>
              <a:t>Co je správně?</a:t>
            </a:r>
          </a:p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39660" y="3947339"/>
            <a:ext cx="2873094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Ferda mravenec</a:t>
            </a:r>
          </a:p>
          <a:p>
            <a:r>
              <a:rPr lang="cs-CZ" sz="2800" dirty="0" smtClean="0"/>
              <a:t>b) Křemílek</a:t>
            </a:r>
          </a:p>
          <a:p>
            <a:r>
              <a:rPr lang="cs-CZ" sz="2800" dirty="0" smtClean="0"/>
              <a:t>c) brouk Pytlík</a:t>
            </a:r>
          </a:p>
          <a:p>
            <a:r>
              <a:rPr lang="cs-CZ" sz="2800" dirty="0" smtClean="0">
                <a:solidFill>
                  <a:schemeClr val="accent6"/>
                </a:solidFill>
              </a:rPr>
              <a:t>Co je nesprávně?</a:t>
            </a:r>
          </a:p>
          <a:p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85133" y="3731895"/>
            <a:ext cx="313964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Zakladatel</a:t>
            </a:r>
          </a:p>
          <a:p>
            <a:r>
              <a:rPr lang="cs-CZ" sz="2800" dirty="0" smtClean="0"/>
              <a:t>a)hokejových klubů </a:t>
            </a:r>
          </a:p>
          <a:p>
            <a:r>
              <a:rPr lang="cs-CZ" sz="2800" dirty="0" smtClean="0"/>
              <a:t>b)fotbalových klubů</a:t>
            </a:r>
          </a:p>
          <a:p>
            <a:r>
              <a:rPr lang="cs-CZ" sz="2800" dirty="0" smtClean="0"/>
              <a:t>c)ragbyových klubů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Co je správně?</a:t>
            </a:r>
          </a:p>
          <a:p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7940" y="6194108"/>
            <a:ext cx="989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b,a,b,b,c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95536" y="6055830"/>
            <a:ext cx="1964392" cy="594569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4160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Zeměpis</a:t>
            </a:r>
            <a:r>
              <a:rPr lang="cs-CZ" dirty="0" smtClean="0"/>
              <a:t>, Česká </a:t>
            </a:r>
            <a:r>
              <a:rPr lang="cs-CZ" err="1" smtClean="0"/>
              <a:t>republika</a:t>
            </a:r>
            <a:r>
              <a:rPr lang="cs-CZ" smtClean="0"/>
              <a:t>, Metodická </a:t>
            </a:r>
            <a:r>
              <a:rPr lang="cs-CZ" dirty="0" smtClean="0"/>
              <a:t>příručka pro učitele</a:t>
            </a:r>
            <a:r>
              <a:rPr lang="cs-CZ" dirty="0" smtClean="0"/>
              <a:t>, Media </a:t>
            </a:r>
            <a:r>
              <a:rPr lang="cs-CZ" dirty="0" smtClean="0"/>
              <a:t>DIDA 2007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cs.wikipedia.org/wiki/Soubor:Vestonicka_venuse_edit.jpg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cs.wikipedia.org/wiki/Soubor:Lednice_castle.jpg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cs.wikipedia.org/wiki/Soubor:Punkevn%C3%AD_jeskyn%C4%9B26.jpg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599</TotalTime>
  <Words>249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66</cp:revision>
  <dcterms:created xsi:type="dcterms:W3CDTF">2011-06-20T10:40:08Z</dcterms:created>
  <dcterms:modified xsi:type="dcterms:W3CDTF">2013-06-04T17:49:34Z</dcterms:modified>
</cp:coreProperties>
</file>