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5" r:id="rId3"/>
    <p:sldId id="261" r:id="rId4"/>
    <p:sldId id="264" r:id="rId5"/>
    <p:sldId id="259" r:id="rId6"/>
    <p:sldId id="260" r:id="rId7"/>
    <p:sldId id="257" r:id="rId8"/>
    <p:sldId id="263" r:id="rId9"/>
    <p:sldId id="262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196FE8-FD07-4479-AD1F-B51363B6865C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81F383-BE90-4E15-95F8-8EDD449413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ustave_dore_cendrillon4.JPG" TargetMode="External"/><Relationship Id="rId2" Type="http://schemas.openxmlformats.org/officeDocument/2006/relationships/hyperlink" Target="http://cs.wikipedia.org/wiki/Soubor:Dore_ridinghood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L_Hans_Christian_Andersen-Ba%C5%9Bnie_(1899)_010-picture.jpeg" TargetMode="External"/><Relationship Id="rId5" Type="http://schemas.openxmlformats.org/officeDocument/2006/relationships/hyperlink" Target="http://cs.wikipedia.org/wiki/Soubor:Emperor_Clothes_01.jpg" TargetMode="External"/><Relationship Id="rId4" Type="http://schemas.openxmlformats.org/officeDocument/2006/relationships/hyperlink" Target="http://cs.wikipedia.org/wiki/Soubor:%D0%A1%D0%BF%D1%8F%D1%89%D0%B0%D1%8F_%D1%86%D0%B0%D1%80%D0%B5%D0%B2%D0%BD%D0%B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1844824"/>
            <a:ext cx="5832648" cy="707886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SVĚTOVÍ</a:t>
            </a:r>
            <a:r>
              <a:rPr lang="cs-CZ" sz="4000" b="1" dirty="0" smtClean="0">
                <a:solidFill>
                  <a:srgbClr val="C00000"/>
                </a:solidFill>
              </a:rPr>
              <a:t> AUTOŘI 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07704" y="2996952"/>
            <a:ext cx="6552728" cy="707886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A SBĚRATELÉ POHÁDEK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6309320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395536" y="2636912"/>
            <a:ext cx="8748464" cy="4032448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Škola: Základní škola Trávníky Otrokovice, příspěvková organizace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Číslo projektu: CZ.1.07/1.4.00/21.2637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Název výukového materiálu: Světoví autoři pohádek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Mgr. Oldříška</a:t>
            </a:r>
            <a:r>
              <a:rPr kumimoji="0" lang="cs-CZ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33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Vobrová</a:t>
            </a:r>
            <a:endParaRPr kumimoji="0" lang="cs-CZ" sz="33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Vytvořeno: 8. 11. 2012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Ročník: šestý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 Jazyk a jazyková komunikace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 Český jazyk a literatura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 L</a:t>
            </a:r>
            <a:r>
              <a:rPr lang="cs-CZ" sz="3300" smtClean="0"/>
              <a:t>iterární</a:t>
            </a:r>
            <a:r>
              <a:rPr lang="cs-CZ" sz="3300" dirty="0" smtClean="0"/>
              <a:t> výchova</a:t>
            </a:r>
            <a:endParaRPr kumimoji="0" lang="cs-CZ" sz="33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 Světoví autoři pohádek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Pomůcky: notebook, </a:t>
            </a:r>
            <a:r>
              <a:rPr kumimoji="0" lang="cs-CZ" sz="33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dataprojektor</a:t>
            </a:r>
            <a:endParaRPr kumimoji="0" lang="cs-CZ" sz="33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Žáci se seznámí se světovými autory pohádek a s nejznámějšími pohádkami.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764704"/>
            <a:ext cx="5781675" cy="14478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67544" y="6381328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0891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Zahraniční autoři a sběratelé pohádek </a:t>
            </a:r>
          </a:p>
          <a:p>
            <a:endParaRPr lang="cs-CZ" b="1" dirty="0" smtClean="0">
              <a:solidFill>
                <a:srgbClr val="C00000"/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Charles </a:t>
            </a:r>
            <a:r>
              <a:rPr lang="cs-CZ" b="1" dirty="0" err="1" smtClean="0">
                <a:solidFill>
                  <a:srgbClr val="7030A0"/>
                </a:solidFill>
              </a:rPr>
              <a:t>Perrault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(1628 – 1703) </a:t>
            </a:r>
          </a:p>
          <a:p>
            <a:r>
              <a:rPr lang="cs-CZ" dirty="0" smtClean="0"/>
              <a:t>Kocour v botách, Šípková Růženka, Popelka, Červená karkulka, O perníkové chaloupce, Sněhurka…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7030A0"/>
                </a:solidFill>
              </a:rPr>
              <a:t>Bratři </a:t>
            </a:r>
            <a:r>
              <a:rPr lang="cs-CZ" dirty="0" err="1" smtClean="0">
                <a:solidFill>
                  <a:srgbClr val="7030A0"/>
                </a:solidFill>
              </a:rPr>
              <a:t>Grimmové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(první polovina 19. století)</a:t>
            </a:r>
          </a:p>
          <a:p>
            <a:r>
              <a:rPr lang="cs-CZ" dirty="0" smtClean="0"/>
              <a:t>Šípková Růženka, Jeníček a Mařenka, Popelka, Sněhurka …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7030A0"/>
                </a:solidFill>
              </a:rPr>
              <a:t>Hans Christian Andersen </a:t>
            </a:r>
            <a:r>
              <a:rPr lang="cs-CZ" dirty="0" smtClean="0"/>
              <a:t>(1805 – 1875)</a:t>
            </a:r>
          </a:p>
          <a:p>
            <a:r>
              <a:rPr lang="cs-CZ" dirty="0" smtClean="0"/>
              <a:t>Císařovy nové šaty, Princezna na hrášku, Ošklivé káčátko, Statečný cínový vojáček, Sněhová královna, Mala mořská víla, Křesadlo …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7030A0"/>
                </a:solidFill>
              </a:rPr>
              <a:t>Oscar </a:t>
            </a:r>
            <a:r>
              <a:rPr lang="cs-CZ" dirty="0" err="1" smtClean="0">
                <a:solidFill>
                  <a:srgbClr val="7030A0"/>
                </a:solidFill>
              </a:rPr>
              <a:t>Wilde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(1856 – 1900)</a:t>
            </a:r>
          </a:p>
          <a:p>
            <a:r>
              <a:rPr lang="cs-CZ" dirty="0" smtClean="0"/>
              <a:t> Slavík a růže, Šťastný princ, Dítě hvězdy, Sobecký obr …</a:t>
            </a:r>
          </a:p>
          <a:p>
            <a:endParaRPr lang="cs-CZ" dirty="0" smtClean="0"/>
          </a:p>
          <a:p>
            <a:r>
              <a:rPr lang="cs-CZ" dirty="0" err="1" smtClean="0">
                <a:solidFill>
                  <a:srgbClr val="7030A0"/>
                </a:solidFill>
              </a:rPr>
              <a:t>Lewis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Caroll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(1832 – 1898)</a:t>
            </a:r>
          </a:p>
          <a:p>
            <a:r>
              <a:rPr lang="cs-CZ" dirty="0" smtClean="0"/>
              <a:t>Alenka v říši divů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6309320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Poznáš podle obrázků, o kterou známou pohádku se jedná?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21506" name="Picture 2" descr="Soubor:Dore ridingho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8407" y="2771974"/>
            <a:ext cx="1736606" cy="2232247"/>
          </a:xfrm>
          <a:prstGeom prst="rect">
            <a:avLst/>
          </a:prstGeom>
          <a:noFill/>
        </p:spPr>
      </p:pic>
      <p:pic>
        <p:nvPicPr>
          <p:cNvPr id="21510" name="Picture 6" descr="http://upload.wikimedia.org/wikipedia/commons/thumb/2/29/Gustave_dore_cendrillon4.JPG/220px-Gustave_dore_cendrillon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540310"/>
            <a:ext cx="2095500" cy="2695576"/>
          </a:xfrm>
          <a:prstGeom prst="rect">
            <a:avLst/>
          </a:prstGeom>
          <a:noFill/>
        </p:spPr>
      </p:pic>
      <p:pic>
        <p:nvPicPr>
          <p:cNvPr id="21512" name="Picture 8" descr="http://upload.wikimedia.org/wikipedia/commons/thumb/4/47/Emperor_Clothes_01.jpg/220px-Emperor_Clothes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63324" y="3212976"/>
            <a:ext cx="2095500" cy="160972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51520" y="6309320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VY_32_INOVACE_11_22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726710" y="5004221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obr. 1</a:t>
            </a:r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94728" y="4818067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obr. </a:t>
            </a:r>
            <a:r>
              <a:rPr lang="cs-CZ" sz="1600" dirty="0" smtClean="0"/>
              <a:t>4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87580" y="5235886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obr. </a:t>
            </a:r>
            <a:r>
              <a:rPr lang="cs-CZ" sz="1600" dirty="0" smtClean="0"/>
              <a:t>2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Soubor:Dore ridingho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4438650" cy="57054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5076056" y="2636912"/>
            <a:ext cx="388843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200" b="1" dirty="0" smtClean="0">
                <a:solidFill>
                  <a:srgbClr val="FF0000"/>
                </a:solidFill>
              </a:rPr>
              <a:t>Červená karkulka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- lidová pohádka o dívce, které říkali Červená karkulka (podle čepičky, kterou nosila), o její návštěvě babičky a o setkání se zlým vlkem.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4048" y="5805264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1</a:t>
            </a:r>
            <a:endParaRPr lang="cs-CZ" sz="1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6309320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Soubor:Gustave dore cendrillo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92696"/>
            <a:ext cx="4192452" cy="54006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4716016" y="2420889"/>
            <a:ext cx="424847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   Popelka</a:t>
            </a:r>
          </a:p>
          <a:p>
            <a:endParaRPr lang="cs-CZ" sz="4800" b="1" dirty="0" smtClean="0">
              <a:solidFill>
                <a:srgbClr val="00B0F0"/>
              </a:solidFill>
            </a:endParaRPr>
          </a:p>
          <a:p>
            <a:r>
              <a:rPr lang="cs-CZ" sz="1600" dirty="0" smtClean="0"/>
              <a:t>- lidová pohádka o dívce, která žila s matkou a nevlastními sestrami a musela snášet jejich ústrky a ponižování. Za pomocí holoubků  (jindy za pomocí kmotřičky) se dostane na ples, kde získá náklonnost prince.</a:t>
            </a:r>
          </a:p>
          <a:p>
            <a:endParaRPr lang="cs-CZ" sz="16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4008" y="580526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</a:t>
            </a:r>
            <a:r>
              <a:rPr lang="cs-CZ" dirty="0" smtClean="0"/>
              <a:t>. 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6381328"/>
            <a:ext cx="36724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d/d6/%D0%A1%D0%BF%D1%8F%D1%89%D0%B0%D1%8F_%D1%86%D0%B0%D1%80%D0%B5%D0%B2%D0%BD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9335" y="620688"/>
            <a:ext cx="7545330" cy="352839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3568" y="4869160"/>
            <a:ext cx="78488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Šípková Růženka</a:t>
            </a:r>
          </a:p>
          <a:p>
            <a:r>
              <a:rPr lang="cs-CZ" dirty="0" smtClean="0"/>
              <a:t>- lidová pohádka o zakleté princezně, která při narození dostala od sudičky kletbu, že při svých 15. narozeninách se píchne o vřeteno nebo o trn z růže a zemře…..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68344" y="414908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6309320"/>
            <a:ext cx="3024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908720"/>
            <a:ext cx="6400800" cy="2088232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http://upload.wikimedia.org/wikipedia/commons/4/47/Emperor_Clothes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04664"/>
            <a:ext cx="6238813" cy="4803031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683568" y="5373216"/>
            <a:ext cx="70567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Císařovy nové šaty</a:t>
            </a:r>
          </a:p>
          <a:p>
            <a:r>
              <a:rPr lang="cs-CZ" sz="1200" b="1" dirty="0" smtClean="0"/>
              <a:t>-  </a:t>
            </a:r>
            <a:r>
              <a:rPr lang="cs-CZ" sz="1600" dirty="0" smtClean="0"/>
              <a:t>pohádka o marnivém císaři, který se stará jen o svůj vzhled a kterému se pravdy dostane až od bezelstného dítěte.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12360" y="479715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obr. 4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6381328"/>
            <a:ext cx="3240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thumb/0/0f/PL_Hans_Christian_Andersen-Ba%C5%9Bnie_%281899%29_010-picture.jpeg/220px-PL_Hans_Christian_Andersen-Ba%C5%9Bnie_%281899%29_010-pictur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3788096" cy="551581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4355976" y="1556792"/>
            <a:ext cx="36004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Malá  mořská víla</a:t>
            </a:r>
          </a:p>
          <a:p>
            <a:endParaRPr lang="cs-CZ" sz="3200" b="1" dirty="0" smtClean="0">
              <a:solidFill>
                <a:srgbClr val="0070C0"/>
              </a:solidFill>
            </a:endParaRPr>
          </a:p>
          <a:p>
            <a:r>
              <a:rPr lang="cs-CZ" dirty="0" smtClean="0"/>
              <a:t>- pohádka o mořské panně, která se zamilovala do prince  a rozhodla se kvůli němu stát člověkem.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7984" y="566124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6309320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404664"/>
            <a:ext cx="849694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Použité zdroje:</a:t>
            </a:r>
          </a:p>
          <a:p>
            <a:r>
              <a:rPr lang="cs-CZ" sz="1400" dirty="0" smtClean="0"/>
              <a:t>obrázek č. [1] (volné dílo)</a:t>
            </a:r>
          </a:p>
          <a:p>
            <a:r>
              <a:rPr lang="cs-CZ" sz="1400" dirty="0" err="1"/>
              <a:t>Soubor:Dore</a:t>
            </a:r>
            <a:r>
              <a:rPr lang="cs-CZ" sz="1400" dirty="0"/>
              <a:t> ridinghood.jpg. In: </a:t>
            </a:r>
            <a:r>
              <a:rPr lang="cs-CZ" sz="1400" i="1" dirty="0" err="1"/>
              <a:t>Wikipedia</a:t>
            </a:r>
            <a:r>
              <a:rPr lang="cs-CZ" sz="1400" i="1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</a:t>
            </a:r>
            <a:r>
              <a:rPr lang="cs-CZ" sz="1400" dirty="0"/>
              <a:t>2012-11-08</a:t>
            </a:r>
            <a:r>
              <a:rPr lang="cs-CZ" sz="1400" dirty="0" smtClean="0"/>
              <a:t>]. </a:t>
            </a:r>
            <a:r>
              <a:rPr lang="cs-CZ" sz="1400" dirty="0"/>
              <a:t>Dostupné z: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cs.wikipedia.org/wiki/Soubor:Dore_ridinghood.jpg</a:t>
            </a:r>
            <a:r>
              <a:rPr lang="cs-CZ" sz="1400" dirty="0" smtClean="0"/>
              <a:t> </a:t>
            </a:r>
            <a:endParaRPr lang="cs-CZ" sz="1400" dirty="0" smtClean="0"/>
          </a:p>
          <a:p>
            <a:r>
              <a:rPr lang="cs-CZ" sz="1400" dirty="0" smtClean="0"/>
              <a:t>obrázek č.  [2] (volné dílo)</a:t>
            </a:r>
          </a:p>
          <a:p>
            <a:r>
              <a:rPr lang="cs-CZ" sz="1400" dirty="0" err="1"/>
              <a:t>Soubor:Gustave</a:t>
            </a:r>
            <a:r>
              <a:rPr lang="cs-CZ" sz="1400" dirty="0"/>
              <a:t> </a:t>
            </a:r>
            <a:r>
              <a:rPr lang="cs-CZ" sz="1400" dirty="0" err="1"/>
              <a:t>dore</a:t>
            </a:r>
            <a:r>
              <a:rPr lang="cs-CZ" sz="1400" dirty="0"/>
              <a:t> cendrillon4.JPG. In: </a:t>
            </a:r>
            <a:r>
              <a:rPr lang="cs-CZ" sz="1400" i="1" dirty="0" err="1"/>
              <a:t>Wikipedia</a:t>
            </a:r>
            <a:r>
              <a:rPr lang="cs-CZ" sz="1400" i="1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</a:t>
            </a:r>
            <a:r>
              <a:rPr lang="cs-CZ" sz="1400" dirty="0"/>
              <a:t>2012-11-08</a:t>
            </a:r>
            <a:r>
              <a:rPr lang="cs-CZ" sz="1400" dirty="0" smtClean="0"/>
              <a:t>]. </a:t>
            </a:r>
            <a:r>
              <a:rPr lang="cs-CZ" sz="1400" dirty="0"/>
              <a:t>Dostupné z: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cs.wikipedia.org/wiki/Soubor:Gustave_dore_cendrillon4.JPG</a:t>
            </a:r>
            <a:r>
              <a:rPr lang="cs-CZ" sz="1400" dirty="0" smtClean="0"/>
              <a:t>  </a:t>
            </a:r>
          </a:p>
          <a:p>
            <a:r>
              <a:rPr lang="cs-CZ" sz="1400" dirty="0" smtClean="0"/>
              <a:t>obrázek </a:t>
            </a:r>
            <a:r>
              <a:rPr lang="cs-CZ" sz="1400" dirty="0" smtClean="0"/>
              <a:t>č.  [3] (volné dílo)</a:t>
            </a:r>
          </a:p>
          <a:p>
            <a:r>
              <a:rPr lang="cs-CZ" sz="1400" dirty="0"/>
              <a:t>Soubor:</a:t>
            </a:r>
            <a:r>
              <a:rPr lang="az-Cyrl-AZ" sz="1400" dirty="0"/>
              <a:t>Спящая царевна.</a:t>
            </a:r>
            <a:r>
              <a:rPr lang="cs-CZ" sz="1400" dirty="0" err="1"/>
              <a:t>jpg</a:t>
            </a:r>
            <a:r>
              <a:rPr lang="cs-CZ" sz="1400" dirty="0"/>
              <a:t>. In: </a:t>
            </a:r>
            <a:r>
              <a:rPr lang="cs-CZ" sz="1400" i="1" dirty="0" err="1"/>
              <a:t>Wikipedia</a:t>
            </a:r>
            <a:r>
              <a:rPr lang="cs-CZ" sz="1400" i="1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</a:t>
            </a:r>
            <a:r>
              <a:rPr lang="cs-CZ" sz="1400" dirty="0"/>
              <a:t>2012-11-08</a:t>
            </a:r>
            <a:r>
              <a:rPr lang="cs-CZ" sz="1400" dirty="0" smtClean="0"/>
              <a:t>]. </a:t>
            </a:r>
            <a:r>
              <a:rPr lang="cs-CZ" sz="1400" dirty="0"/>
              <a:t>Dostupné z: </a:t>
            </a:r>
            <a:r>
              <a:rPr lang="cs-CZ" sz="1400" dirty="0">
                <a:hlinkClick r:id="rId4"/>
              </a:rPr>
              <a:t>http://cs.wikipedia.org/wiki/Soubor:%D0%A1%D0%BF%D1%8F%D1%89%D0%B0%D1%8F_%</a:t>
            </a:r>
            <a:r>
              <a:rPr lang="cs-CZ" sz="1400" dirty="0" smtClean="0">
                <a:hlinkClick r:id="rId4"/>
              </a:rPr>
              <a:t>D1%86%D0%B0%D1%80%D0%B5%D0%B2%D0%BD%D0%B0.jpg</a:t>
            </a:r>
            <a:endParaRPr lang="cs-CZ" sz="1400" dirty="0" smtClean="0"/>
          </a:p>
          <a:p>
            <a:r>
              <a:rPr lang="cs-CZ" sz="1400" dirty="0" smtClean="0"/>
              <a:t>obrázek </a:t>
            </a:r>
            <a:r>
              <a:rPr lang="cs-CZ" sz="1400" dirty="0" smtClean="0"/>
              <a:t>č. [4] (volné dílo)</a:t>
            </a:r>
          </a:p>
          <a:p>
            <a:r>
              <a:rPr lang="cs-CZ" sz="1400" dirty="0"/>
              <a:t>PEDERSEN, Vilhelm. </a:t>
            </a:r>
            <a:r>
              <a:rPr lang="cs-CZ" sz="1400" dirty="0" err="1"/>
              <a:t>Soubor:Emperor</a:t>
            </a:r>
            <a:r>
              <a:rPr lang="cs-CZ" sz="1400" dirty="0"/>
              <a:t> </a:t>
            </a:r>
            <a:r>
              <a:rPr lang="cs-CZ" sz="1400" dirty="0" err="1"/>
              <a:t>Clothes</a:t>
            </a:r>
            <a:r>
              <a:rPr lang="cs-CZ" sz="1400" dirty="0"/>
              <a:t> 01.jpg. In: </a:t>
            </a:r>
            <a:r>
              <a:rPr lang="cs-CZ" sz="1400" i="1" dirty="0" err="1"/>
              <a:t>Wikipedia</a:t>
            </a:r>
            <a:r>
              <a:rPr lang="cs-CZ" sz="1400" i="1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</a:t>
            </a:r>
            <a:r>
              <a:rPr lang="cs-CZ" sz="1400" dirty="0"/>
              <a:t>2012-11-08</a:t>
            </a:r>
            <a:r>
              <a:rPr lang="cs-CZ" sz="1400" dirty="0" smtClean="0"/>
              <a:t>]. </a:t>
            </a:r>
            <a:r>
              <a:rPr lang="cs-CZ" sz="1400" dirty="0"/>
              <a:t>Dostupné z: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cs.wikipedia.org/wiki/Soubor:Emperor_Clothes_01.jpg</a:t>
            </a:r>
            <a:r>
              <a:rPr lang="cs-CZ" sz="1400" dirty="0" smtClean="0"/>
              <a:t> </a:t>
            </a:r>
            <a:endParaRPr lang="cs-CZ" sz="1400" dirty="0" smtClean="0"/>
          </a:p>
          <a:p>
            <a:r>
              <a:rPr lang="cs-CZ" sz="1400" dirty="0" smtClean="0"/>
              <a:t>obrázek č. [5] (volné dílo)</a:t>
            </a:r>
          </a:p>
          <a:p>
            <a:r>
              <a:rPr lang="cs-CZ" sz="1400" dirty="0" err="1"/>
              <a:t>Soubor:PL</a:t>
            </a:r>
            <a:r>
              <a:rPr lang="cs-CZ" sz="1400" dirty="0"/>
              <a:t> Hans Christian Andersen-</a:t>
            </a:r>
            <a:r>
              <a:rPr lang="cs-CZ" sz="1400" dirty="0" err="1"/>
              <a:t>Baśnie</a:t>
            </a:r>
            <a:r>
              <a:rPr lang="cs-CZ" sz="1400" dirty="0"/>
              <a:t> (1899) 010-picture.jpeg. In: </a:t>
            </a:r>
            <a:r>
              <a:rPr lang="cs-CZ" sz="1400" i="1" dirty="0" err="1"/>
              <a:t>Wikipedia</a:t>
            </a:r>
            <a:r>
              <a:rPr lang="cs-CZ" sz="1400" i="1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</a:t>
            </a:r>
            <a:r>
              <a:rPr lang="cs-CZ" sz="1400" dirty="0"/>
              <a:t>2012-11-08</a:t>
            </a:r>
            <a:r>
              <a:rPr lang="cs-CZ" sz="1400" dirty="0" smtClean="0"/>
              <a:t>]. </a:t>
            </a:r>
            <a:r>
              <a:rPr lang="cs-CZ" sz="1400" dirty="0"/>
              <a:t>Dostupné z: </a:t>
            </a:r>
            <a:r>
              <a:rPr lang="cs-CZ" sz="1400" dirty="0">
                <a:hlinkClick r:id="rId6"/>
              </a:rPr>
              <a:t>http://cs.wikipedia.org/wiki/Soubor:PL_Hans_Christian_Andersen-Ba%C5%9Bnie_(1899)_</a:t>
            </a:r>
            <a:r>
              <a:rPr lang="cs-CZ" sz="1400" dirty="0" smtClean="0">
                <a:hlinkClick r:id="rId6"/>
              </a:rPr>
              <a:t>010-picture.jpeg</a:t>
            </a:r>
            <a:r>
              <a:rPr lang="cs-CZ" sz="1400" dirty="0" smtClean="0"/>
              <a:t> </a:t>
            </a:r>
          </a:p>
          <a:p>
            <a:endParaRPr lang="cs-CZ" sz="1400" dirty="0" smtClean="0"/>
          </a:p>
          <a:p>
            <a:r>
              <a:rPr lang="cs-CZ" sz="1400" b="1" dirty="0" smtClean="0"/>
              <a:t>Tato práce je šířena pod licencí CC BY-SA 3.0. Odkazy a citace jsou platné k datu vytvoření této práce.</a:t>
            </a:r>
            <a:endParaRPr lang="cs-CZ" sz="1400" dirty="0" smtClean="0"/>
          </a:p>
          <a:p>
            <a:r>
              <a:rPr lang="cs-CZ" sz="1400" b="1" dirty="0" smtClean="0"/>
              <a:t>Texty jsou vlastní originální tvorbou autora.</a:t>
            </a:r>
            <a:endParaRPr lang="cs-CZ" sz="1400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23528" y="6237312"/>
            <a:ext cx="19091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VY_32_INOVACE_11_22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227</TotalTime>
  <Words>417</Words>
  <Application>Microsoft Office PowerPoint</Application>
  <PresentationFormat>Předvádění na obrazovce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Oldřiška Vobrová</dc:creator>
  <cp:lastModifiedBy>malkova</cp:lastModifiedBy>
  <cp:revision>49</cp:revision>
  <dcterms:created xsi:type="dcterms:W3CDTF">2012-11-09T21:10:23Z</dcterms:created>
  <dcterms:modified xsi:type="dcterms:W3CDTF">2013-06-04T16:59:12Z</dcterms:modified>
</cp:coreProperties>
</file>