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62" r:id="rId3"/>
    <p:sldId id="256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75" autoAdjust="0"/>
    <p:restoredTop sz="86411" autoAdjust="0"/>
  </p:normalViewPr>
  <p:slideViewPr>
    <p:cSldViewPr>
      <p:cViewPr varScale="1">
        <p:scale>
          <a:sx n="68" d="100"/>
          <a:sy n="68" d="100"/>
        </p:scale>
        <p:origin x="-7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34" y="2324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BC1D9E-1B87-4137-9BC8-952FE7F57DC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ECF8C-DFFC-4E8C-8CCE-E71CC94B6E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9369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ECF8C-DFFC-4E8C-8CCE-E71CC94B6E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D65D83D-69F1-42E1-B0ED-E2F2D8E17CD6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1BDFF34-DD29-4CA3-8250-F4A2D175A6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29868084"/>
              </p:ext>
            </p:extLst>
          </p:nvPr>
        </p:nvGraphicFramePr>
        <p:xfrm>
          <a:off x="114300" y="743681"/>
          <a:ext cx="9029700" cy="5349980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0094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VY_52_INOVACE_12_VESMÍR_2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553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553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planeta, vesmír, vesmírná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raketa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257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itchFamily="18" charset="0"/>
                        </a:rPr>
                        <a:t>Zdroje obrázků</a:t>
                      </a:r>
                      <a:endParaRPr kumimoji="0" lang="cs-CZ" sz="1600" b="0" i="1" u="sng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www.office.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microsoft.com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5257958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Prezentace slouží žákům k zopakování základních znalostí o vesmíru, práce         s interaktivní tabulí. Určeno pro žáky 5. ročníku základní školy, oblast Člověk         a jeho svět.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7204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Vesmír - opakování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Pěticípá hvězda 6"/>
          <p:cNvSpPr/>
          <p:nvPr/>
        </p:nvSpPr>
        <p:spPr>
          <a:xfrm>
            <a:off x="8001024" y="2857496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143504" y="3214686"/>
            <a:ext cx="628648" cy="64294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7786710" y="1000108"/>
            <a:ext cx="700086" cy="64294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5500694" y="5000636"/>
            <a:ext cx="642942" cy="70008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3286116" y="5643578"/>
            <a:ext cx="628648" cy="71438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215206" y="4000504"/>
            <a:ext cx="642942" cy="62864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1285852" y="857232"/>
            <a:ext cx="642942" cy="5715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Najdi v </a:t>
            </a:r>
            <a:r>
              <a:rPr lang="cs-CZ" b="1" dirty="0" err="1" smtClean="0"/>
              <a:t>osmisměrce</a:t>
            </a:r>
            <a:r>
              <a:rPr lang="cs-CZ" b="1" dirty="0" smtClean="0"/>
              <a:t> názvy planet sluneční soustavy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7173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7173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7173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7173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7173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7173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7173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7173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7173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7173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92892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00049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00049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0049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0049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00049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00049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00049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00049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00049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00049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92892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8611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57173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64330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638536" y="33527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64330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364330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64330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64330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364330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64330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364330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364330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64330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400049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00049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400049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400049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400049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328611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07206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507206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507206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507206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507206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507206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507206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507206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507206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507206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507206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471487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471487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471487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471487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471487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471487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471487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471487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471487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471487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71487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328611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328611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328611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328611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28611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328611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328611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328611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328611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328611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328611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292892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0" name="Obdélník 89"/>
          <p:cNvSpPr/>
          <p:nvPr/>
        </p:nvSpPr>
        <p:spPr>
          <a:xfrm>
            <a:off x="292892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292892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292892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292892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4" name="Obdélník 93"/>
          <p:cNvSpPr/>
          <p:nvPr/>
        </p:nvSpPr>
        <p:spPr>
          <a:xfrm>
            <a:off x="292892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292892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292892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292892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292892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292892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542925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1" name="Obdélník 100"/>
          <p:cNvSpPr/>
          <p:nvPr/>
        </p:nvSpPr>
        <p:spPr>
          <a:xfrm>
            <a:off x="542925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02" name="Obdélník 101"/>
          <p:cNvSpPr/>
          <p:nvPr/>
        </p:nvSpPr>
        <p:spPr>
          <a:xfrm>
            <a:off x="542925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542925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542925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5" name="Obdélník 104"/>
          <p:cNvSpPr/>
          <p:nvPr/>
        </p:nvSpPr>
        <p:spPr>
          <a:xfrm>
            <a:off x="542925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542925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07" name="Obdélník 106"/>
          <p:cNvSpPr/>
          <p:nvPr/>
        </p:nvSpPr>
        <p:spPr>
          <a:xfrm>
            <a:off x="542925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8" name="Obdélník 107"/>
          <p:cNvSpPr/>
          <p:nvPr/>
        </p:nvSpPr>
        <p:spPr>
          <a:xfrm>
            <a:off x="542925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9" name="Obdélník 108"/>
          <p:cNvSpPr/>
          <p:nvPr/>
        </p:nvSpPr>
        <p:spPr>
          <a:xfrm>
            <a:off x="542925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10" name="Obdélník 109"/>
          <p:cNvSpPr/>
          <p:nvPr/>
        </p:nvSpPr>
        <p:spPr>
          <a:xfrm>
            <a:off x="542925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11" name="Obdélník 110"/>
          <p:cNvSpPr/>
          <p:nvPr/>
        </p:nvSpPr>
        <p:spPr>
          <a:xfrm>
            <a:off x="578644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12" name="Obdélník 111"/>
          <p:cNvSpPr/>
          <p:nvPr/>
        </p:nvSpPr>
        <p:spPr>
          <a:xfrm>
            <a:off x="578644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13" name="Obdélník 112"/>
          <p:cNvSpPr/>
          <p:nvPr/>
        </p:nvSpPr>
        <p:spPr>
          <a:xfrm>
            <a:off x="578644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14" name="Obdélník 113"/>
          <p:cNvSpPr/>
          <p:nvPr/>
        </p:nvSpPr>
        <p:spPr>
          <a:xfrm>
            <a:off x="578644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115" name="Obdélník 114"/>
          <p:cNvSpPr/>
          <p:nvPr/>
        </p:nvSpPr>
        <p:spPr>
          <a:xfrm>
            <a:off x="578644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6" name="Obdélník 115"/>
          <p:cNvSpPr/>
          <p:nvPr/>
        </p:nvSpPr>
        <p:spPr>
          <a:xfrm>
            <a:off x="578644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17" name="Obdélník 116"/>
          <p:cNvSpPr/>
          <p:nvPr/>
        </p:nvSpPr>
        <p:spPr>
          <a:xfrm>
            <a:off x="578644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18" name="Obdélník 117"/>
          <p:cNvSpPr/>
          <p:nvPr/>
        </p:nvSpPr>
        <p:spPr>
          <a:xfrm>
            <a:off x="578644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19" name="Obdélník 118"/>
          <p:cNvSpPr/>
          <p:nvPr/>
        </p:nvSpPr>
        <p:spPr>
          <a:xfrm>
            <a:off x="578644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20" name="Obdélník 119"/>
          <p:cNvSpPr/>
          <p:nvPr/>
        </p:nvSpPr>
        <p:spPr>
          <a:xfrm>
            <a:off x="578644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21" name="Obdélník 120"/>
          <p:cNvSpPr/>
          <p:nvPr/>
        </p:nvSpPr>
        <p:spPr>
          <a:xfrm>
            <a:off x="578644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22" name="Obdélník 121"/>
          <p:cNvSpPr/>
          <p:nvPr/>
        </p:nvSpPr>
        <p:spPr>
          <a:xfrm>
            <a:off x="435768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23" name="Obdélník 122"/>
          <p:cNvSpPr/>
          <p:nvPr/>
        </p:nvSpPr>
        <p:spPr>
          <a:xfrm>
            <a:off x="435768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24" name="Obdélník 123"/>
          <p:cNvSpPr/>
          <p:nvPr/>
        </p:nvSpPr>
        <p:spPr>
          <a:xfrm>
            <a:off x="435768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25" name="Obdélník 124"/>
          <p:cNvSpPr/>
          <p:nvPr/>
        </p:nvSpPr>
        <p:spPr>
          <a:xfrm>
            <a:off x="435768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6" name="Obdélník 125"/>
          <p:cNvSpPr/>
          <p:nvPr/>
        </p:nvSpPr>
        <p:spPr>
          <a:xfrm>
            <a:off x="435768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27" name="Obdélník 126"/>
          <p:cNvSpPr/>
          <p:nvPr/>
        </p:nvSpPr>
        <p:spPr>
          <a:xfrm>
            <a:off x="435768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28" name="Obdélník 127"/>
          <p:cNvSpPr/>
          <p:nvPr/>
        </p:nvSpPr>
        <p:spPr>
          <a:xfrm>
            <a:off x="435768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129" name="Obdélník 128"/>
          <p:cNvSpPr/>
          <p:nvPr/>
        </p:nvSpPr>
        <p:spPr>
          <a:xfrm>
            <a:off x="435768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30" name="Obdélník 129"/>
          <p:cNvSpPr/>
          <p:nvPr/>
        </p:nvSpPr>
        <p:spPr>
          <a:xfrm>
            <a:off x="435768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</a:p>
        </p:txBody>
      </p:sp>
      <p:sp>
        <p:nvSpPr>
          <p:cNvPr id="131" name="Obdélník 130"/>
          <p:cNvSpPr/>
          <p:nvPr/>
        </p:nvSpPr>
        <p:spPr>
          <a:xfrm>
            <a:off x="435768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32" name="Obdélník 131"/>
          <p:cNvSpPr/>
          <p:nvPr/>
        </p:nvSpPr>
        <p:spPr>
          <a:xfrm>
            <a:off x="435768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66" name="Obdélník 165"/>
          <p:cNvSpPr/>
          <p:nvPr/>
        </p:nvSpPr>
        <p:spPr>
          <a:xfrm>
            <a:off x="6143636" y="264318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67" name="Obdélník 166"/>
          <p:cNvSpPr/>
          <p:nvPr/>
        </p:nvSpPr>
        <p:spPr>
          <a:xfrm>
            <a:off x="6143636" y="300037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68" name="Obdélník 167"/>
          <p:cNvSpPr/>
          <p:nvPr/>
        </p:nvSpPr>
        <p:spPr>
          <a:xfrm>
            <a:off x="6143636" y="335756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69" name="Obdélník 168"/>
          <p:cNvSpPr/>
          <p:nvPr/>
        </p:nvSpPr>
        <p:spPr>
          <a:xfrm>
            <a:off x="6143636" y="371475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0" name="Obdélník 169"/>
          <p:cNvSpPr/>
          <p:nvPr/>
        </p:nvSpPr>
        <p:spPr>
          <a:xfrm>
            <a:off x="6143636" y="407194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71" name="Obdélník 170"/>
          <p:cNvSpPr/>
          <p:nvPr/>
        </p:nvSpPr>
        <p:spPr>
          <a:xfrm>
            <a:off x="6143636" y="442913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72" name="Obdélník 171"/>
          <p:cNvSpPr/>
          <p:nvPr/>
        </p:nvSpPr>
        <p:spPr>
          <a:xfrm>
            <a:off x="6143636" y="478632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73" name="Obdélník 172"/>
          <p:cNvSpPr/>
          <p:nvPr/>
        </p:nvSpPr>
        <p:spPr>
          <a:xfrm>
            <a:off x="6143636" y="514351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74" name="Obdélník 173"/>
          <p:cNvSpPr/>
          <p:nvPr/>
        </p:nvSpPr>
        <p:spPr>
          <a:xfrm>
            <a:off x="6143636" y="550070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75" name="Obdélník 174"/>
          <p:cNvSpPr/>
          <p:nvPr/>
        </p:nvSpPr>
        <p:spPr>
          <a:xfrm>
            <a:off x="6143636" y="58578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76" name="Obdélník 175"/>
          <p:cNvSpPr/>
          <p:nvPr/>
        </p:nvSpPr>
        <p:spPr>
          <a:xfrm>
            <a:off x="6143636" y="2285992"/>
            <a:ext cx="357190" cy="35719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6633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6633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6633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6633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1703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1703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1703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1703"/>
                                      </p:to>
                                    </p:animClr>
                                    <p:set>
                                      <p:cBhvr>
                                        <p:cTn id="107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1703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1703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71703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F5F"/>
                                      </p:to>
                                    </p:animClr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F5F"/>
                                      </p:to>
                                    </p:animClr>
                                    <p:set>
                                      <p:cBhvr>
                                        <p:cTn id="129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F5F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F5F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0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F5F"/>
                                      </p:to>
                                    </p:animClr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4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5F5F5F"/>
                                      </p:to>
                                    </p:animClr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15EE"/>
                                      </p:to>
                                    </p:animClr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15EE"/>
                                      </p:to>
                                    </p:animClr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8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15EE"/>
                                      </p:to>
                                    </p:animClr>
                                    <p:set>
                                      <p:cBhvr>
                                        <p:cTn id="159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0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15EE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2" dur="2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3" dur="2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4" dur="20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6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20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1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4" dur="2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5" dur="2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6" dur="20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660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Odpověz na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8358" indent="-514350">
              <a:buClr>
                <a:schemeClr val="tx1"/>
              </a:buClr>
            </a:pPr>
            <a:r>
              <a:rPr lang="cs-CZ" sz="2800" dirty="0" smtClean="0"/>
              <a:t>Které planety sluneční soustavy znáš?</a:t>
            </a:r>
          </a:p>
          <a:p>
            <a:pPr marL="578358" indent="-514350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000" dirty="0" smtClean="0"/>
              <a:t>Merkur, Venuše, Země, Mars, Jupiter, Saturn, Uran, Neptun</a:t>
            </a:r>
          </a:p>
          <a:p>
            <a:pPr marL="578358" indent="-514350">
              <a:buClr>
                <a:schemeClr val="tx1"/>
              </a:buClr>
            </a:pPr>
            <a:r>
              <a:rPr lang="cs-CZ" sz="2800" dirty="0" smtClean="0"/>
              <a:t>Která planeta je největší?</a:t>
            </a:r>
          </a:p>
          <a:p>
            <a:pPr marL="578358" indent="-514350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000" dirty="0" smtClean="0"/>
              <a:t>Jupiter</a:t>
            </a:r>
          </a:p>
          <a:p>
            <a:pPr marL="578358" indent="-514350">
              <a:buClr>
                <a:schemeClr val="tx1"/>
              </a:buClr>
            </a:pPr>
            <a:r>
              <a:rPr lang="cs-CZ" sz="2800" dirty="0" smtClean="0"/>
              <a:t>Existuje život mimo Zemi?</a:t>
            </a:r>
          </a:p>
          <a:p>
            <a:pPr marL="578358" indent="-514350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000" dirty="0" smtClean="0"/>
              <a:t>Zatím se nepodařil objevit</a:t>
            </a:r>
          </a:p>
          <a:p>
            <a:pPr marL="578358" indent="-514350">
              <a:buClr>
                <a:schemeClr val="tx1"/>
              </a:buClr>
            </a:pPr>
            <a:r>
              <a:rPr lang="cs-CZ" sz="2800" dirty="0" smtClean="0"/>
              <a:t>Jaká planeta je nejblíže k Slunci?</a:t>
            </a:r>
          </a:p>
          <a:p>
            <a:pPr marL="578358" indent="-514350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000" dirty="0" smtClean="0"/>
              <a:t>Merkur</a:t>
            </a:r>
          </a:p>
          <a:p>
            <a:pPr marL="578358" indent="-514350">
              <a:buClr>
                <a:schemeClr val="tx1"/>
              </a:buClr>
            </a:pPr>
            <a:r>
              <a:rPr lang="cs-CZ" sz="2800" dirty="0" smtClean="0"/>
              <a:t>Co je Mléčná dráha?</a:t>
            </a:r>
          </a:p>
          <a:p>
            <a:pPr marL="578358" indent="-514350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2000" dirty="0" smtClean="0"/>
              <a:t>Seskupení hvězd</a:t>
            </a:r>
          </a:p>
          <a:p>
            <a:pPr marL="578358" indent="-514350">
              <a:buClr>
                <a:schemeClr val="tx1"/>
              </a:buClr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4" name="Pěticípá hvězda 3"/>
          <p:cNvSpPr/>
          <p:nvPr/>
        </p:nvSpPr>
        <p:spPr>
          <a:xfrm>
            <a:off x="7429520" y="500042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786578" y="3500438"/>
            <a:ext cx="642942" cy="5715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Odpověz na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5. </a:t>
            </a:r>
            <a:r>
              <a:rPr lang="cs-CZ" sz="2800" dirty="0" smtClean="0"/>
              <a:t>Za jak dlouho se otočí Země kolem své osy 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6. Co je letní slunovrat, kdy k němu dochází ?</a:t>
            </a:r>
          </a:p>
          <a:p>
            <a:pPr>
              <a:buNone/>
            </a:pPr>
            <a:r>
              <a:rPr lang="cs-CZ" sz="1900" dirty="0" smtClean="0"/>
              <a:t>          Slunce ozařuje největší část dne, nejdelší den je 21. 6.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7. Co je zimní slunovrat, kdy k němu dochází ?</a:t>
            </a:r>
          </a:p>
          <a:p>
            <a:pPr>
              <a:buNone/>
            </a:pPr>
            <a:r>
              <a:rPr lang="cs-CZ" sz="1900" dirty="0" smtClean="0"/>
              <a:t>          Na jižní polokouli je to naopak, nejkratší den 22.12.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8.Kdy nastává rovnodennost ?</a:t>
            </a:r>
          </a:p>
          <a:p>
            <a:pPr>
              <a:buNone/>
            </a:pPr>
            <a:r>
              <a:rPr lang="cs-CZ" sz="2100" dirty="0" smtClean="0"/>
              <a:t>        2x v roce (21. 3. a 23. 9.)</a:t>
            </a:r>
            <a:endParaRPr lang="cs-CZ" sz="2100" dirty="0"/>
          </a:p>
        </p:txBody>
      </p:sp>
      <p:sp>
        <p:nvSpPr>
          <p:cNvPr id="4" name="Pěticípá hvězda 3"/>
          <p:cNvSpPr/>
          <p:nvPr/>
        </p:nvSpPr>
        <p:spPr>
          <a:xfrm>
            <a:off x="7715272" y="64291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1500166" y="1142984"/>
            <a:ext cx="642942" cy="62864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28662" y="2428868"/>
            <a:ext cx="159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Za 24 hod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71802" y="2428868"/>
            <a:ext cx="1617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 Za 365 dní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2428868"/>
            <a:ext cx="1659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 Za 1 měsíc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Namaluj vesmírnou raketu dle své fantazie</a:t>
            </a:r>
            <a:endParaRPr lang="cs-CZ" b="1" dirty="0"/>
          </a:p>
        </p:txBody>
      </p:sp>
      <p:pic>
        <p:nvPicPr>
          <p:cNvPr id="3074" name="Picture 2" descr="C:\Program Files\Microsoft Office\MEDIA\CAGCAT10\j021508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117261">
            <a:off x="3329924" y="1932447"/>
            <a:ext cx="2842257" cy="41726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631</TotalTime>
  <Words>362</Words>
  <Application>Microsoft Office PowerPoint</Application>
  <PresentationFormat>Předvádění na obrazovce (4:3)</PresentationFormat>
  <Paragraphs>174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Anotace :</vt:lpstr>
      <vt:lpstr>Vesmír - opakování</vt:lpstr>
      <vt:lpstr>Najdi v osmisměrce názvy planet sluneční soustavy</vt:lpstr>
      <vt:lpstr>Odpověz na otázky</vt:lpstr>
      <vt:lpstr>Odpověz na otázky</vt:lpstr>
      <vt:lpstr>Namaluj vesmírnou raketu dle své fantazie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Šárka</dc:creator>
  <cp:lastModifiedBy>Škola</cp:lastModifiedBy>
  <cp:revision>39</cp:revision>
  <dcterms:created xsi:type="dcterms:W3CDTF">2013-06-01T07:29:31Z</dcterms:created>
  <dcterms:modified xsi:type="dcterms:W3CDTF">2013-06-05T07:12:03Z</dcterms:modified>
</cp:coreProperties>
</file>