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6" r:id="rId4"/>
    <p:sldId id="259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133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18288-231E-475C-A1AE-456F68B985BD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570B2-1DF5-40FF-9B0D-404A0E165B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60451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– podmínky života na zemi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VY_52_INOVACE_08_VODA_V_KRAJINĚ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2.4.2013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voda, vodní nádrž, řeka, potok, potůček, bystřina, jezero, moře, rybník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7189918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je k doplnění výkladu v prvouce       o vodě v krajině, určena žákům 3. </a:t>
            </a:r>
            <a:r>
              <a:rPr lang="cs-CZ" dirty="0" smtClean="0"/>
              <a:t>ročníku základní školy v oblasti Člověk a jeho svět, </a:t>
            </a:r>
            <a:r>
              <a:rPr lang="cs-CZ" dirty="0" smtClean="0"/>
              <a:t>práce s interaktivní tabulí,práce s mapou.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Voda v krajině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Šárka\AppData\Local\Microsoft\Windows\Temporary Internet Files\Content.IE5\W4Q56XT2\MP9004000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429000"/>
            <a:ext cx="3901440" cy="2599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V KRAJINĚ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v krajině se nachází v podobě vodních toků a nádrží</a:t>
            </a:r>
          </a:p>
          <a:p>
            <a:r>
              <a:rPr lang="cs-CZ" dirty="0" smtClean="0"/>
              <a:t>Některé vytvořila příroda, některé člověk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TOKY A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PŘÍRODNÍ           VYTVOŘENÉ ČLOVĚKEM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   POTOK                           RYBNÍK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ŘEKA                          PŘEHRADA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JEZERO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MOŘE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5572132" y="1142984"/>
            <a:ext cx="142876" cy="428628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2714612" y="1142984"/>
            <a:ext cx="142876" cy="428628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7" name="Šipka dolů 6"/>
          <p:cNvSpPr/>
          <p:nvPr/>
        </p:nvSpPr>
        <p:spPr>
          <a:xfrm>
            <a:off x="2285984" y="2214554"/>
            <a:ext cx="142876" cy="428628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9" name="Šipka dolů 8"/>
          <p:cNvSpPr/>
          <p:nvPr/>
        </p:nvSpPr>
        <p:spPr>
          <a:xfrm>
            <a:off x="6000760" y="2214554"/>
            <a:ext cx="142876" cy="428628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VODNÍ TOKY A NÁDRŽE </a:t>
            </a:r>
            <a:br>
              <a:rPr lang="cs-CZ" dirty="0" smtClean="0"/>
            </a:br>
            <a:r>
              <a:rPr lang="cs-CZ" dirty="0" smtClean="0"/>
              <a:t>(rozděl správně)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42976" y="1857364"/>
            <a:ext cx="271464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PŘÍRODNÍ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000628" y="1857364"/>
            <a:ext cx="271464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VYTVOŘENÉ ČLOVĚKEM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57158" y="585789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58" y="514351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POTOK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14678" y="585789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43636" y="585789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PŘEHRADA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43636" y="514351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RYBNÍK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14678" y="5143512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JEZERO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2.20167E-6 L 0.0842 -0.327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0" y="-1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71045E-6 L -0.2283 -0.1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-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2.40518E-6 L 0.0842 -0.35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40518E-6 L -0.2283 -0.196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-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71045E-6 L -0.12343 -0.333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40518E-6 L -0.12343 -0.3536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VODA V KRAJINĚ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2700" dirty="0" smtClean="0"/>
              <a:t>zkus pojmenovat vodní toky a nádrže, které znáš)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RYBNÍK -</a:t>
            </a:r>
          </a:p>
          <a:p>
            <a:r>
              <a:rPr lang="cs-CZ" dirty="0" smtClean="0"/>
              <a:t>ŘEKA -</a:t>
            </a:r>
          </a:p>
          <a:p>
            <a:r>
              <a:rPr lang="cs-CZ" dirty="0" smtClean="0"/>
              <a:t>JEZERO -</a:t>
            </a:r>
          </a:p>
          <a:p>
            <a:r>
              <a:rPr lang="cs-CZ" dirty="0" smtClean="0"/>
              <a:t>MOŘE -</a:t>
            </a:r>
          </a:p>
          <a:p>
            <a:r>
              <a:rPr lang="cs-CZ" dirty="0" smtClean="0"/>
              <a:t>POTOK-</a:t>
            </a:r>
          </a:p>
          <a:p>
            <a:r>
              <a:rPr lang="cs-CZ" dirty="0" smtClean="0"/>
              <a:t>PŘEHRADA-</a:t>
            </a:r>
          </a:p>
          <a:p>
            <a:r>
              <a:rPr lang="cs-CZ" dirty="0" smtClean="0"/>
              <a:t>OCEÁN-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Šárka\AppData\Local\Microsoft\Windows\Temporary Internet Files\Content.IE5\Z4VAGLR9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V KRAJINĚ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ŘEKA – pramení v horách</a:t>
            </a:r>
          </a:p>
          <a:p>
            <a:endParaRPr lang="cs-CZ" dirty="0"/>
          </a:p>
          <a:p>
            <a:r>
              <a:rPr lang="cs-CZ" dirty="0" smtClean="0"/>
              <a:t>Menší vodní toky se nazývají bystřina, potok a říčka</a:t>
            </a:r>
          </a:p>
          <a:p>
            <a:r>
              <a:rPr lang="cs-CZ" dirty="0" smtClean="0"/>
              <a:t>Řeka delší než 500 km se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nazývá veletok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6149" name="Picture 5" descr="C:\Users\Šárka\AppData\Local\Microsoft\Windows\Temporary Internet Files\Content.IE5\W9C2568Z\MP9004000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2098" y="3429000"/>
            <a:ext cx="3378703" cy="2702963"/>
          </a:xfrm>
          <a:prstGeom prst="rect">
            <a:avLst/>
          </a:prstGeom>
          <a:noFill/>
        </p:spPr>
      </p:pic>
      <p:pic>
        <p:nvPicPr>
          <p:cNvPr id="6150" name="Picture 6" descr="C:\Users\Šárka\AppData\Local\Microsoft\Windows\Temporary Internet Files\Content.IE5\FPLKLPUA\MC9004296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71480"/>
            <a:ext cx="1841500" cy="1698625"/>
          </a:xfrm>
          <a:prstGeom prst="rect">
            <a:avLst/>
          </a:prstGeom>
          <a:noFill/>
        </p:spPr>
      </p:pic>
      <p:pic>
        <p:nvPicPr>
          <p:cNvPr id="6151" name="Picture 7" descr="C:\Users\Šárka\AppData\Local\Microsoft\Windows\Temporary Internet Files\Content.IE5\FPLKLPUA\MC90042967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642918"/>
            <a:ext cx="1266825" cy="1841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Šárka\AppData\Local\Microsoft\Windows\Temporary Internet Files\Content.IE5\W4Q56XT2\MP9004068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Microsoft PowerPoint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ysClr val="windowText" lastClr="000000"/>
      </a:dk1>
      <a:lt1>
        <a:srgbClr val="D0F1FE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193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 :</vt:lpstr>
      <vt:lpstr>Voda v krajině</vt:lpstr>
      <vt:lpstr>VODA V KRAJINĚ</vt:lpstr>
      <vt:lpstr>VODNÍ TOKY A NÁDRŽE</vt:lpstr>
      <vt:lpstr>VODNÍ TOKY A NÁDRŽE  (rozděl správně)</vt:lpstr>
      <vt:lpstr>VODA V KRAJINĚ (zkus pojmenovat vodní toky a nádrže, které znáš)</vt:lpstr>
      <vt:lpstr>VODA V KRAJINĚ</vt:lpstr>
      <vt:lpstr>Zdroje :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</dc:creator>
  <cp:lastModifiedBy>pc</cp:lastModifiedBy>
  <cp:revision>13</cp:revision>
  <dcterms:created xsi:type="dcterms:W3CDTF">2013-06-04T16:28:28Z</dcterms:created>
  <dcterms:modified xsi:type="dcterms:W3CDTF">2013-06-04T20:14:44Z</dcterms:modified>
</cp:coreProperties>
</file>