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C87347-498B-4BAB-9AF6-ED2B4CFA7F5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6397B89-4BBF-4B13-ADE0-6DE496F842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b/House_mouse.jpg/258px-House_mouse.jpg" TargetMode="External"/><Relationship Id="rId2" Type="http://schemas.openxmlformats.org/officeDocument/2006/relationships/hyperlink" Target="http://upload.wikimedia.org/wikipedia/commons/thumb/2/2a/Etruscanpygmyshrew.JPG/258px-Etruscanpygmyshrew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39552" y="83671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Helena Špinarová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VY_32_INOVACE_04 2Š Převody jednotek délky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Téma: Matematika a její aplikace</a:t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  <p:pic>
        <p:nvPicPr>
          <p:cNvPr id="5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21088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2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620688"/>
            <a:ext cx="59046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Převeď jednotky. Správný výsledek se po kliknutí zobrazí zeleně.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0496" y="2564904"/>
            <a:ext cx="1495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m 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2564904"/>
            <a:ext cx="180020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50 cm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2548030"/>
            <a:ext cx="201622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500 cm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844173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4</a:t>
            </a:r>
            <a:r>
              <a:rPr lang="cs-CZ" sz="3600" dirty="0" smtClean="0"/>
              <a:t> dm =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844173"/>
            <a:ext cx="180020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4</a:t>
            </a:r>
            <a:r>
              <a:rPr lang="cs-CZ" sz="3600" dirty="0" smtClean="0"/>
              <a:t>0 cm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3790386"/>
            <a:ext cx="180020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 cm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02485" y="515719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 cm =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5157192"/>
            <a:ext cx="180020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20 </a:t>
            </a:r>
            <a:r>
              <a:rPr lang="cs-CZ" sz="3600" dirty="0"/>
              <a:t>m</a:t>
            </a:r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10064" y="5103405"/>
            <a:ext cx="180020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0,2 </a:t>
            </a:r>
            <a:r>
              <a:rPr lang="cs-CZ" sz="3600" dirty="0"/>
              <a:t>m</a:t>
            </a:r>
            <a:r>
              <a:rPr lang="cs-CZ" sz="3600" dirty="0" smtClean="0"/>
              <a:t>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8799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8" grpId="0" animBg="1"/>
      <p:bldP spid="10" grpId="0" animBg="1"/>
      <p:bldP spid="11" grpId="0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81159" y="816145"/>
            <a:ext cx="19886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mm =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22268" y="816145"/>
            <a:ext cx="211701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100 cm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98532" y="799271"/>
            <a:ext cx="206670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1</a:t>
            </a:r>
            <a:r>
              <a:rPr lang="cs-CZ" sz="3600" dirty="0" smtClean="0"/>
              <a:t> cm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13742" y="1988840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4</a:t>
            </a:r>
            <a:r>
              <a:rPr lang="cs-CZ" sz="3600" dirty="0" smtClean="0"/>
              <a:t> dm =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57958" y="2044040"/>
            <a:ext cx="211701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400 mm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34222" y="1990253"/>
            <a:ext cx="201622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40 </a:t>
            </a:r>
            <a:r>
              <a:rPr lang="cs-CZ" sz="3600" dirty="0"/>
              <a:t>m</a:t>
            </a:r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66121" y="328444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7</a:t>
            </a:r>
            <a:r>
              <a:rPr lang="cs-CZ" sz="3600" dirty="0" smtClean="0"/>
              <a:t> </a:t>
            </a:r>
            <a:r>
              <a:rPr lang="cs-CZ" sz="3600" dirty="0"/>
              <a:t>k</a:t>
            </a:r>
            <a:r>
              <a:rPr lang="cs-CZ" sz="3600" dirty="0" smtClean="0"/>
              <a:t>m =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60819" y="3284448"/>
            <a:ext cx="206652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7 000 m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46955" y="3230661"/>
            <a:ext cx="2006352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700 m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35865" y="4453986"/>
            <a:ext cx="18185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50 cm =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45298" y="4453986"/>
            <a:ext cx="207853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500 dm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21562" y="4437112"/>
            <a:ext cx="201622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 </a:t>
            </a:r>
            <a:r>
              <a:rPr lang="cs-CZ" sz="3600" dirty="0"/>
              <a:t>d</a:t>
            </a:r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03576" y="5606114"/>
            <a:ext cx="1891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80 dm =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47791" y="5606114"/>
            <a:ext cx="211701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800 m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74537" y="5589240"/>
            <a:ext cx="201622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8</a:t>
            </a:r>
            <a:r>
              <a:rPr lang="cs-CZ" sz="3600" dirty="0" smtClean="0"/>
              <a:t> 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7731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9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8" grpId="0" animBg="1"/>
      <p:bldP spid="10" grpId="0" animBg="1"/>
      <p:bldP spid="11" grpId="0"/>
      <p:bldP spid="12" grpId="0" animBg="1"/>
      <p:bldP spid="13" grpId="0" animBg="1"/>
      <p:bldP spid="14" grpId="0"/>
      <p:bldP spid="15" grpId="0" animBg="1"/>
      <p:bldP spid="16" grpId="0" animBg="1"/>
      <p:bldP spid="17" grpId="0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6812" y="554535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m 60 cm =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23756"/>
            <a:ext cx="242859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1 600 cm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37538" y="537661"/>
            <a:ext cx="246691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160 cm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9853" y="1556792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dm 3 cm =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6812" y="2636912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 m 20 </a:t>
            </a:r>
            <a:r>
              <a:rPr lang="cs-CZ" sz="3200" dirty="0"/>
              <a:t>d</a:t>
            </a:r>
            <a:r>
              <a:rPr lang="cs-CZ" sz="3200" dirty="0" smtClean="0"/>
              <a:t>m =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2716" y="3645024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135 cm =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2716" y="4725144"/>
            <a:ext cx="2517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1 100 m =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6812" y="5733256"/>
            <a:ext cx="25170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4 cm 2 mm =</a:t>
            </a:r>
            <a:endParaRPr lang="cs-CZ" sz="3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1" y="1556792"/>
            <a:ext cx="2428591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230 cm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42118" y="1540118"/>
            <a:ext cx="246233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23 cm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22258" y="2499628"/>
            <a:ext cx="248219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520 </a:t>
            </a:r>
            <a:r>
              <a:rPr lang="cs-CZ" sz="3600" dirty="0"/>
              <a:t>d</a:t>
            </a:r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70176" y="2499626"/>
            <a:ext cx="239796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70 </a:t>
            </a:r>
            <a:r>
              <a:rPr lang="cs-CZ" sz="3600" dirty="0"/>
              <a:t>d</a:t>
            </a:r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45024" y="3501008"/>
            <a:ext cx="242312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m 35 dm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67270" y="3484334"/>
            <a:ext cx="243717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m 35 cm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97106" y="4623002"/>
            <a:ext cx="248219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km 1 m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45024" y="4623000"/>
            <a:ext cx="2423120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 km 100 m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25343" y="5671700"/>
            <a:ext cx="242312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420 mm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47589" y="5655026"/>
            <a:ext cx="243717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42 mm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729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00"/>
                            </p:stCondLst>
                            <p:childTnLst>
                              <p:par>
                                <p:cTn id="1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"/>
                            </p:stCondLst>
                            <p:childTnLst>
                              <p:par>
                                <p:cTn id="1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1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8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1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20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20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2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6F871"/>
                                      </p:to>
                                    </p:animClr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E3300"/>
                                      </p:to>
                                    </p:animClr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4" grpId="0" animBg="1"/>
      <p:bldP spid="16" grpId="0" animBg="1"/>
      <p:bldP spid="18" grpId="0" animBg="1"/>
      <p:bldP spid="20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620687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Které zvíře je nejvyšší? Klikni na jeho obrázek, je-li odpověď správně, nápis zmizí.</a:t>
            </a:r>
            <a:endParaRPr lang="cs-CZ" sz="32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7564" y="2996952"/>
            <a:ext cx="2520279" cy="49244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SLON = 40 </a:t>
            </a:r>
            <a:r>
              <a:rPr lang="cs-CZ" sz="2600" dirty="0"/>
              <a:t>d</a:t>
            </a:r>
            <a:r>
              <a:rPr lang="cs-CZ" sz="2600" dirty="0" smtClean="0"/>
              <a:t>m</a:t>
            </a:r>
            <a:endParaRPr lang="cs-CZ" sz="2600" dirty="0"/>
          </a:p>
        </p:txBody>
      </p:sp>
      <p:pic>
        <p:nvPicPr>
          <p:cNvPr id="1027" name="Picture 3" descr="C:\Users\prez5\AppData\Local\Microsoft\Windows\Temporary Internet Files\Content.IE5\K0O7W0UI\MP900400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744" y="3645024"/>
            <a:ext cx="1584176" cy="237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28277" y="2484402"/>
            <a:ext cx="3240359" cy="49244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ZEBRA = 1400 </a:t>
            </a:r>
            <a:r>
              <a:rPr lang="cs-CZ" sz="2600" dirty="0"/>
              <a:t>m</a:t>
            </a:r>
            <a:r>
              <a:rPr lang="cs-CZ" sz="2600" dirty="0" smtClean="0"/>
              <a:t>m</a:t>
            </a:r>
            <a:endParaRPr lang="cs-CZ" sz="2600" dirty="0"/>
          </a:p>
        </p:txBody>
      </p:sp>
      <p:pic>
        <p:nvPicPr>
          <p:cNvPr id="1029" name="Picture 5" descr="C:\Users\prez5\AppData\Local\Microsoft\Windows\Temporary Internet Files\Content.IE5\K0O7W0UI\MP9002891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370" y="3243173"/>
            <a:ext cx="1495928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987824" y="5802479"/>
            <a:ext cx="3636404" cy="49244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VELBLOUD = 230 cm</a:t>
            </a:r>
            <a:endParaRPr lang="cs-CZ" sz="2600" dirty="0"/>
          </a:p>
        </p:txBody>
      </p:sp>
      <p:pic>
        <p:nvPicPr>
          <p:cNvPr id="1031" name="Picture 7" descr="C:\Users\prez5\AppData\Local\Microsoft\Windows\Temporary Internet Files\Content.IE5\AM1I8PN9\MP9004066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43173"/>
            <a:ext cx="1538608" cy="230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227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10" grpId="0" animBg="1"/>
      <p:bldP spid="10" grpId="3" animBg="1"/>
      <p:bldP spid="13" grpId="0" animBg="1"/>
      <p:bldP spid="1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620687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Který savec na světě je nejmenší? Klikni na jeho obrázek, je-li odpověď správně, nápis zmizí.</a:t>
            </a:r>
            <a:endParaRPr lang="cs-CZ" sz="32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148064" y="2631043"/>
            <a:ext cx="3312368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KŘEČEK - 1 </a:t>
            </a:r>
            <a:r>
              <a:rPr lang="cs-CZ" sz="3200" dirty="0"/>
              <a:t>d</a:t>
            </a:r>
            <a:r>
              <a:rPr lang="cs-CZ" sz="3200" dirty="0" smtClean="0"/>
              <a:t>m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902588"/>
            <a:ext cx="2448272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MYŠ - 7 cm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5661248"/>
            <a:ext cx="4608512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BĚLOZUBKA - 30 mm</a:t>
            </a:r>
            <a:endParaRPr lang="cs-CZ" sz="3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42659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399" y="3754116"/>
            <a:ext cx="1660609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prez5\AppData\Local\Microsoft\Windows\Temporary Internet Files\Content.IE5\AM1I8PN9\MP9004276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585" y="3487363"/>
            <a:ext cx="1728192" cy="174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898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Použité foto: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upload.wikimedia.org/wikipedia/commons/thumb/2/2a/Etruscanpygmyshrew.JPG/258px-Etruscanpygmyshrew.JPG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upload.wikimedia.org/wikipedia/commons/thumb/a/ab/House_mouse.jpg/258px-House_mouse.jpg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69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119</TotalTime>
  <Words>204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</dc:title>
  <dc:creator>prez5</dc:creator>
  <cp:lastModifiedBy>Heli</cp:lastModifiedBy>
  <cp:revision>15</cp:revision>
  <dcterms:created xsi:type="dcterms:W3CDTF">2011-09-06T09:06:20Z</dcterms:created>
  <dcterms:modified xsi:type="dcterms:W3CDTF">2011-09-12T19:44:31Z</dcterms:modified>
</cp:coreProperties>
</file>