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0"/>
  </p:notesMasterIdLst>
  <p:sldIdLst>
    <p:sldId id="256" r:id="rId2"/>
    <p:sldId id="263" r:id="rId3"/>
    <p:sldId id="264" r:id="rId4"/>
    <p:sldId id="266" r:id="rId5"/>
    <p:sldId id="267" r:id="rId6"/>
    <p:sldId id="265" r:id="rId7"/>
    <p:sldId id="268" r:id="rId8"/>
    <p:sldId id="26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  <a:srgbClr val="CCFFCC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00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D6096B-6455-4ED7-AB3F-236366E68D06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CF6952-A43E-4E8A-AB4D-15FA3F15CA2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90534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0119A-06C6-4C7D-8A30-79DA581D753D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76B1D-7B29-4A45-B875-491C57BE4636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3961-5D27-4AC6-9413-63F6E35C9230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7193A-CA74-4D8E-A0F8-CCEC7250BA47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B8A5B-B048-484B-9914-0C446FE6971D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5E9F-845C-4E02-83B4-7E26F8483C4D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BDA8-EA25-4546-AB18-C4B0F894877F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CC19-CCA9-42B2-889C-3AC9E4CA2124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B439-0C12-487D-923B-25DE47D1B033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8354F-F0E5-4F89-A223-54338ACE418D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E9D6-036A-44F8-9876-D92DE796B242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BFBAFA3-4EE0-4BC6-A60B-E89B6EF6C2AD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3139831"/>
              </p:ext>
            </p:extLst>
          </p:nvPr>
        </p:nvGraphicFramePr>
        <p:xfrm>
          <a:off x="1115616" y="2132856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VY_32_INOVACE_10_B_01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MS Word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Arial" pitchFamily="34" charset="0"/>
                          <a:cs typeface="Times New Roman" pitchFamily="18" charset="0"/>
                        </a:rPr>
                        <a:t>Rozdíly v MS Word 2003 a 2007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Pavel Novotný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4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6"/>
          <p:cNvSpPr txBox="1">
            <a:spLocks/>
          </p:cNvSpPr>
          <p:nvPr/>
        </p:nvSpPr>
        <p:spPr>
          <a:xfrm>
            <a:off x="457200" y="1916832"/>
            <a:ext cx="8229600" cy="453650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Materiál je určen pro 1. ročník studijního oboru 37-41-M/01 </a:t>
            </a:r>
            <a:r>
              <a:rPr lang="cs-CZ" sz="1600" cap="all" dirty="0" smtClean="0">
                <a:latin typeface="Arial" pitchFamily="34" charset="0"/>
                <a:cs typeface="Arial" pitchFamily="34" charset="0"/>
              </a:rPr>
              <a:t>Provoz </a:t>
            </a:r>
            <a:r>
              <a:rPr lang="cs-CZ" sz="1600" cap="all" dirty="0">
                <a:latin typeface="Arial" pitchFamily="34" charset="0"/>
                <a:cs typeface="Arial" pitchFamily="34" charset="0"/>
              </a:rPr>
              <a:t>a ekonomika dopravy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, předmětu Informační a komunikační technologie, inovuje výuku použitím multimediálních pomůcek – prezentace s názornými obrázky doplněnými textem a podporující výklad učitele.</a:t>
            </a: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Pokud není uvedeno jinak, použitý materiál je z vlastních zdrojů autora.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6"/>
          <p:cNvSpPr txBox="1">
            <a:spLocks/>
          </p:cNvSpPr>
          <p:nvPr/>
        </p:nvSpPr>
        <p:spPr>
          <a:xfrm>
            <a:off x="457200" y="404664"/>
            <a:ext cx="8229600" cy="604867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r>
              <a:rPr lang="cs-CZ" sz="1900" b="1" dirty="0" smtClean="0">
                <a:latin typeface="Times New Roman" pitchFamily="18" charset="0"/>
                <a:cs typeface="Times New Roman" pitchFamily="18" charset="0"/>
              </a:rPr>
              <a:t>MS Word 2003</a:t>
            </a:r>
            <a:endParaRPr lang="cs-CZ" sz="19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	Zde vidíme klasické uspořádání příkazů, na které jsme byli zvyklí v předchozích verzích programů MS Office. Nahoře se nacházejí jednotlivé skupiny příkazů – </a:t>
            </a:r>
            <a:r>
              <a:rPr lang="cs-CZ" sz="1900" b="1" dirty="0" smtClean="0">
                <a:latin typeface="Times New Roman" pitchFamily="18" charset="0"/>
                <a:cs typeface="Times New Roman" pitchFamily="18" charset="0"/>
              </a:rPr>
              <a:t>Soubor, Úpravy, Zobrazit, Vložit, Formát</a:t>
            </a: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 atd.</a:t>
            </a:r>
            <a:endParaRPr lang="cs-CZ" sz="19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14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algn="just"/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cs-CZ" sz="1900" dirty="0">
                <a:latin typeface="Times New Roman" pitchFamily="18" charset="0"/>
                <a:cs typeface="Times New Roman" pitchFamily="18" charset="0"/>
              </a:rPr>
              <a:t>nástrojové liště pod základním menu se pak nachází několik nejpoužívanějších příkazů a dole najdeme nástroje pro kreslení a stavový (informační) řádek.</a:t>
            </a:r>
          </a:p>
          <a:p>
            <a:pPr algn="just"/>
            <a:r>
              <a:rPr lang="cs-CZ" sz="1900" dirty="0">
                <a:latin typeface="Times New Roman" pitchFamily="18" charset="0"/>
                <a:cs typeface="Times New Roman" pitchFamily="18" charset="0"/>
              </a:rPr>
              <a:t>	Pod jednotlivými nabídkami se skrývají roletová menu s dalšími příkazy, které uvidíme až po kliknutí na zvolenou skupinu příkazů, například </a:t>
            </a:r>
            <a:r>
              <a:rPr lang="cs-CZ" sz="1900" b="1" dirty="0">
                <a:latin typeface="Times New Roman" pitchFamily="18" charset="0"/>
                <a:cs typeface="Times New Roman" pitchFamily="18" charset="0"/>
              </a:rPr>
              <a:t>Vložit</a:t>
            </a:r>
            <a:r>
              <a:rPr lang="cs-CZ" sz="19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cs-CZ" sz="1900" dirty="0">
                <a:latin typeface="Times New Roman" pitchFamily="18" charset="0"/>
                <a:cs typeface="Times New Roman" pitchFamily="18" charset="0"/>
              </a:rPr>
              <a:t>	To byl MS Word 2003, teď se podíváme na MS Word 2007, kde vypadá vše úplně jinak.</a:t>
            </a: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6792"/>
            <a:ext cx="7992888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299845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6"/>
          <p:cNvSpPr txBox="1">
            <a:spLocks/>
          </p:cNvSpPr>
          <p:nvPr/>
        </p:nvSpPr>
        <p:spPr>
          <a:xfrm>
            <a:off x="457200" y="548680"/>
            <a:ext cx="8229600" cy="5904655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/>
          <a:p>
            <a:r>
              <a:rPr lang="cs-CZ" sz="7200" b="1" dirty="0">
                <a:latin typeface="Times New Roman" pitchFamily="18" charset="0"/>
                <a:cs typeface="Times New Roman" pitchFamily="18" charset="0"/>
              </a:rPr>
              <a:t>MS Word 2007</a:t>
            </a:r>
            <a:endParaRPr lang="cs-CZ" sz="7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72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sz="7200" dirty="0">
                <a:latin typeface="Times New Roman" pitchFamily="18" charset="0"/>
                <a:cs typeface="Times New Roman" pitchFamily="18" charset="0"/>
              </a:rPr>
              <a:t>	Na první pohled je patrné, že ve verzi 2007 nezůstal kámen na kameni</a:t>
            </a:r>
            <a:r>
              <a:rPr lang="cs-CZ" sz="7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sz="6400" dirty="0">
              <a:latin typeface="Times New Roman" pitchFamily="18" charset="0"/>
              <a:cs typeface="Times New Roman" pitchFamily="18" charset="0"/>
            </a:endParaRPr>
          </a:p>
          <a:p>
            <a:endParaRPr lang="cs-CZ" sz="6400" dirty="0" smtClean="0">
              <a:latin typeface="Times New Roman" pitchFamily="18" charset="0"/>
              <a:cs typeface="Times New Roman" pitchFamily="18" charset="0"/>
            </a:endParaRPr>
          </a:p>
          <a:p>
            <a:endParaRPr kumimoji="0" lang="cs-CZ" sz="6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endParaRPr lang="cs-CZ" sz="6400" dirty="0" smtClean="0">
              <a:latin typeface="Times New Roman" pitchFamily="18" charset="0"/>
              <a:cs typeface="Times New Roman" pitchFamily="18" charset="0"/>
            </a:endParaRPr>
          </a:p>
          <a:p>
            <a:endParaRPr kumimoji="0" lang="cs-CZ" sz="6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endParaRPr lang="cs-CZ" sz="6400" dirty="0" smtClean="0">
              <a:latin typeface="Times New Roman" pitchFamily="18" charset="0"/>
              <a:cs typeface="Times New Roman" pitchFamily="18" charset="0"/>
            </a:endParaRPr>
          </a:p>
          <a:p>
            <a:endParaRPr kumimoji="0" lang="cs-CZ" sz="6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endParaRPr lang="cs-CZ" sz="6400" dirty="0" smtClean="0">
              <a:latin typeface="Times New Roman" pitchFamily="18" charset="0"/>
              <a:cs typeface="Times New Roman" pitchFamily="18" charset="0"/>
            </a:endParaRPr>
          </a:p>
          <a:p>
            <a:endParaRPr kumimoji="0" lang="cs-CZ" sz="6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endParaRPr lang="cs-CZ" sz="6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6400" dirty="0" smtClean="0"/>
          </a:p>
          <a:p>
            <a:endParaRPr lang="cs-CZ" sz="6400" dirty="0"/>
          </a:p>
          <a:p>
            <a:endParaRPr lang="cs-CZ" sz="6400" dirty="0" smtClean="0"/>
          </a:p>
          <a:p>
            <a:endParaRPr lang="cs-CZ" sz="6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64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algn="just"/>
            <a:endParaRPr lang="cs-CZ" sz="6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6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6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7200" dirty="0" smtClean="0">
                <a:latin typeface="Times New Roman" pitchFamily="18" charset="0"/>
                <a:cs typeface="Times New Roman" pitchFamily="18" charset="0"/>
              </a:rPr>
              <a:t>Asi </a:t>
            </a:r>
            <a:r>
              <a:rPr lang="cs-CZ" sz="7200" dirty="0">
                <a:latin typeface="Times New Roman" pitchFamily="18" charset="0"/>
                <a:cs typeface="Times New Roman" pitchFamily="18" charset="0"/>
              </a:rPr>
              <a:t>nejviditelnější změnou je pás karet, který na svém horním okraji má jednotlivé názvy karet, mezi kterými můžeme přepínat. Na rozdíl od verze 2003 zde máme všechny příkazy neustále viditelné a neukrývají se pod jednotlivými nabídkami. Téměř všechny ikony se nacházejí na pásu karet, a ty co chybí, se aktivují kliknutím myši na danou skupinu příkazů. </a:t>
            </a:r>
            <a:endParaRPr lang="cs-CZ" sz="7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7200" dirty="0">
                <a:latin typeface="Times New Roman" pitchFamily="18" charset="0"/>
                <a:cs typeface="Times New Roman" pitchFamily="18" charset="0"/>
              </a:rPr>
              <a:t>	</a:t>
            </a:r>
            <a:endParaRPr lang="cs-CZ" sz="7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72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7200" dirty="0" smtClean="0">
                <a:latin typeface="Times New Roman" pitchFamily="18" charset="0"/>
                <a:cs typeface="Times New Roman" pitchFamily="18" charset="0"/>
              </a:rPr>
              <a:t>Takže </a:t>
            </a:r>
            <a:r>
              <a:rPr lang="cs-CZ" sz="7200" dirty="0">
                <a:latin typeface="Times New Roman" pitchFamily="18" charset="0"/>
                <a:cs typeface="Times New Roman" pitchFamily="18" charset="0"/>
              </a:rPr>
              <a:t>na kartě </a:t>
            </a:r>
            <a:r>
              <a:rPr lang="cs-CZ" sz="7200" b="1" dirty="0">
                <a:latin typeface="Times New Roman" pitchFamily="18" charset="0"/>
                <a:cs typeface="Times New Roman" pitchFamily="18" charset="0"/>
              </a:rPr>
              <a:t>Domů</a:t>
            </a:r>
            <a:r>
              <a:rPr lang="cs-CZ" sz="7200" dirty="0">
                <a:latin typeface="Times New Roman" pitchFamily="18" charset="0"/>
                <a:cs typeface="Times New Roman" pitchFamily="18" charset="0"/>
              </a:rPr>
              <a:t>, ve skupině příkazů </a:t>
            </a:r>
            <a:r>
              <a:rPr lang="cs-CZ" sz="7200" b="1" dirty="0">
                <a:latin typeface="Times New Roman" pitchFamily="18" charset="0"/>
                <a:cs typeface="Times New Roman" pitchFamily="18" charset="0"/>
              </a:rPr>
              <a:t>Písmo</a:t>
            </a:r>
            <a:r>
              <a:rPr lang="cs-CZ" sz="7200" dirty="0">
                <a:latin typeface="Times New Roman" pitchFamily="18" charset="0"/>
                <a:cs typeface="Times New Roman" pitchFamily="18" charset="0"/>
              </a:rPr>
              <a:t> najdeme pohromadě všechny příkazy, které se vztahují k psaní.</a:t>
            </a:r>
            <a:endParaRPr kumimoji="0" lang="cs-CZ" sz="7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14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	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30908"/>
            <a:ext cx="8064896" cy="3150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45384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6"/>
          <p:cNvSpPr txBox="1">
            <a:spLocks/>
          </p:cNvSpPr>
          <p:nvPr/>
        </p:nvSpPr>
        <p:spPr>
          <a:xfrm>
            <a:off x="457200" y="476672"/>
            <a:ext cx="8229600" cy="59766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MS Word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2003  x  2007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6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sz="6400" dirty="0">
                <a:latin typeface="Times New Roman" pitchFamily="18" charset="0"/>
                <a:cs typeface="Times New Roman" pitchFamily="18" charset="0"/>
              </a:rPr>
              <a:t>	</a:t>
            </a:r>
            <a:endParaRPr kumimoji="0" lang="cs-CZ" sz="14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	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52736"/>
            <a:ext cx="8022210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17557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6"/>
          <p:cNvSpPr txBox="1">
            <a:spLocks/>
          </p:cNvSpPr>
          <p:nvPr/>
        </p:nvSpPr>
        <p:spPr>
          <a:xfrm>
            <a:off x="457200" y="476672"/>
            <a:ext cx="8229600" cy="15121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MS Word 2007	</a:t>
            </a:r>
          </a:p>
          <a:p>
            <a:pPr lvl="0" indent="-432000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Další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novinkou ve verzi 2007 je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tlačítko Office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a v jeho menu dole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Možnosti aplikace Word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kde můžeme měnit nejpoužívanější možnosti aplikace Word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kumimoji="0" lang="cs-CZ" sz="16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16832"/>
            <a:ext cx="1356300" cy="1404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39552" y="5661248"/>
            <a:ext cx="81472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To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byly asi nejzásadnější změny oproti verzi 2003, a teď se podíváme na zatím nejnovější verzi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používanou na naší škole – MS Word 2010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kde se některé zažité věci vrátily zpět.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916832"/>
            <a:ext cx="6336704" cy="3677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481655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6"/>
          <p:cNvSpPr txBox="1">
            <a:spLocks/>
          </p:cNvSpPr>
          <p:nvPr/>
        </p:nvSpPr>
        <p:spPr>
          <a:xfrm>
            <a:off x="457200" y="548680"/>
            <a:ext cx="8229600" cy="59046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Opakování: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AutoNum type="arabicPeriod"/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Popiš uspořádání příkazů ve Word 2003 – roletová menu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AutoNum type="arabicPeriod" startAt="2"/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Jaké jsou hlavní změny verze 2007 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.     Jaké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funkce se skrývají pod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tlačítkem Office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539552" y="5868560"/>
            <a:ext cx="81472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053347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6"/>
          <p:cNvSpPr txBox="1">
            <a:spLocks/>
          </p:cNvSpPr>
          <p:nvPr/>
        </p:nvSpPr>
        <p:spPr>
          <a:xfrm>
            <a:off x="457200" y="548680"/>
            <a:ext cx="8229600" cy="59046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Pokud není uvedeno jinak, použitý materiál je z vlastních zdrojů autora.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539552" y="5868560"/>
            <a:ext cx="81472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49681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775</TotalTime>
  <Words>171</Words>
  <Application>Microsoft Office PowerPoint</Application>
  <PresentationFormat>Předvádění na obrazovce (4:3)</PresentationFormat>
  <Paragraphs>90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SOŠ a SOU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word 2007</dc:title>
  <dc:creator>znovotny00</dc:creator>
  <cp:lastModifiedBy>NOVOTNÝ Pavel</cp:lastModifiedBy>
  <cp:revision>72</cp:revision>
  <dcterms:created xsi:type="dcterms:W3CDTF">2012-05-16T10:04:36Z</dcterms:created>
  <dcterms:modified xsi:type="dcterms:W3CDTF">2013-06-04T06:05:50Z</dcterms:modified>
</cp:coreProperties>
</file>