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3" r:id="rId3"/>
    <p:sldId id="264" r:id="rId4"/>
    <p:sldId id="266" r:id="rId5"/>
    <p:sldId id="267" r:id="rId6"/>
    <p:sldId id="268" r:id="rId7"/>
    <p:sldId id="271" r:id="rId8"/>
    <p:sldId id="270" r:id="rId9"/>
    <p:sldId id="269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41760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Spuštění programu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476672"/>
            <a:ext cx="8229600" cy="59766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r>
              <a:rPr lang="cs-CZ" sz="2300" b="1" dirty="0" smtClean="0">
                <a:latin typeface="Times New Roman" pitchFamily="18" charset="0"/>
                <a:cs typeface="Times New Roman" pitchFamily="18" charset="0"/>
              </a:rPr>
              <a:t>MS Word 2010</a:t>
            </a:r>
          </a:p>
          <a:p>
            <a:endParaRPr lang="cs-CZ" sz="23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	Ve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verzi 2010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se nám opět vrací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náš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známý příkaz </a:t>
            </a:r>
            <a:r>
              <a:rPr lang="cs-CZ" sz="2300" b="1" dirty="0">
                <a:latin typeface="Times New Roman" pitchFamily="18" charset="0"/>
                <a:cs typeface="Times New Roman" pitchFamily="18" charset="0"/>
              </a:rPr>
              <a:t>Soubor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algn="just"/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Pás karet nám zde zůstává s malými obměnami. Na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svém horním okraji má jednotlivé názvy karet, mezi kterými můžeme přepínat. Na rozdíl od verze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2007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zde máme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názvy karet upravené podle logického, nebo intuitivního použití příkazů. Všechny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příkazy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jsou neustále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viditelné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tak jako v předchozí verzi.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Téměř všechny ikony se nacházejí na pásu karet, a ty co chybí, se aktivují kliknutím myši na danou skupinu příkazů. </a:t>
            </a:r>
          </a:p>
          <a:p>
            <a:pPr algn="just"/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3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Takže 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na kartě </a:t>
            </a:r>
            <a:r>
              <a:rPr lang="cs-CZ" sz="2300" b="1" dirty="0">
                <a:latin typeface="Times New Roman" pitchFamily="18" charset="0"/>
                <a:cs typeface="Times New Roman" pitchFamily="18" charset="0"/>
              </a:rPr>
              <a:t>Domů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, ve skupině příkazů </a:t>
            </a:r>
            <a:r>
              <a:rPr lang="cs-CZ" sz="2300" b="1" dirty="0">
                <a:latin typeface="Times New Roman" pitchFamily="18" charset="0"/>
                <a:cs typeface="Times New Roman" pitchFamily="18" charset="0"/>
              </a:rPr>
              <a:t>Písmo</a:t>
            </a:r>
            <a:r>
              <a:rPr lang="cs-CZ" sz="2300" dirty="0">
                <a:latin typeface="Times New Roman" pitchFamily="18" charset="0"/>
                <a:cs typeface="Times New Roman" pitchFamily="18" charset="0"/>
              </a:rPr>
              <a:t> najdeme pohromadě všechny příkazy, které se vztahují k psaní.</a:t>
            </a:r>
          </a:p>
          <a:p>
            <a:endParaRPr lang="cs-CZ" sz="2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19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6" name="Obrázek 5"/>
          <p:cNvPicPr/>
          <p:nvPr/>
        </p:nvPicPr>
        <p:blipFill rotWithShape="1">
          <a:blip r:embed="rId3"/>
          <a:srcRect b="47523"/>
          <a:stretch/>
        </p:blipFill>
        <p:spPr bwMode="auto">
          <a:xfrm>
            <a:off x="611560" y="3573016"/>
            <a:ext cx="7992888" cy="28803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476672"/>
            <a:ext cx="8229600" cy="597666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Spuštění MS </a:t>
            </a:r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Word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2010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	Abychom mohli začít pracovat, musíme aplikaci MS Word nejprve otevřít. Jednotlivé operační systémy se od sebe liší, spuštění samotné je ve většině systémů velmi podobné. My si představíme dva v současnosti nejběžnější operační systémy – Windows XP a Windows 7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7200" dirty="0">
                <a:latin typeface="Times New Roman"/>
                <a:ea typeface="Times New Roman"/>
              </a:rPr>
              <a:t> </a:t>
            </a:r>
            <a:endParaRPr lang="cs-CZ" sz="7200" dirty="0" smtClean="0">
              <a:latin typeface="Times New Roman"/>
              <a:ea typeface="Times New Roman"/>
            </a:endParaRPr>
          </a:p>
          <a:p>
            <a:endParaRPr lang="cs-CZ" sz="7200" dirty="0">
              <a:latin typeface="Times New Roman"/>
              <a:ea typeface="Times New Roman"/>
            </a:endParaRPr>
          </a:p>
          <a:p>
            <a:pPr algn="just"/>
            <a:r>
              <a:rPr lang="cs-CZ" sz="7200" dirty="0" smtClean="0">
                <a:latin typeface="Times New Roman"/>
                <a:ea typeface="Times New Roman"/>
              </a:rPr>
              <a:t>	Jestliže </a:t>
            </a:r>
            <a:r>
              <a:rPr lang="cs-CZ" sz="7200" dirty="0">
                <a:latin typeface="Times New Roman"/>
                <a:ea typeface="Times New Roman"/>
              </a:rPr>
              <a:t>se na vaší pracovní ploše nachází ikona Microsoft Word 2010, stačí na ní dvakrát kliknout a aplikace se nám ihned otevře</a:t>
            </a:r>
            <a:r>
              <a:rPr lang="cs-CZ" sz="7200" dirty="0" smtClean="0">
                <a:latin typeface="Times New Roman"/>
                <a:ea typeface="Times New Roman"/>
              </a:rPr>
              <a:t>.</a:t>
            </a:r>
            <a:r>
              <a:rPr lang="cs-CZ" sz="6400" dirty="0" smtClean="0">
                <a:latin typeface="Times New Roman"/>
                <a:ea typeface="Times New Roman"/>
              </a:rPr>
              <a:t> </a:t>
            </a:r>
          </a:p>
          <a:p>
            <a:endParaRPr lang="cs-CZ" sz="6400" dirty="0">
              <a:latin typeface="Times New Roman"/>
              <a:cs typeface="Times New Roman" pitchFamily="18" charset="0"/>
            </a:endParaRPr>
          </a:p>
          <a:p>
            <a:endParaRPr lang="cs-CZ" sz="6400" dirty="0" smtClean="0">
              <a:latin typeface="Times New Roman"/>
              <a:cs typeface="Times New Roman" pitchFamily="18" charset="0"/>
            </a:endParaRPr>
          </a:p>
          <a:p>
            <a:endParaRPr lang="cs-CZ" sz="6400" dirty="0">
              <a:latin typeface="Times New Roman"/>
              <a:cs typeface="Times New Roman" pitchFamily="18" charset="0"/>
            </a:endParaRPr>
          </a:p>
          <a:p>
            <a:pPr algn="just"/>
            <a:r>
              <a:rPr lang="cs-CZ" sz="6400" dirty="0" smtClean="0">
                <a:latin typeface="Times New Roman"/>
                <a:ea typeface="Times New Roman"/>
              </a:rPr>
              <a:t>	</a:t>
            </a:r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6400" dirty="0">
              <a:latin typeface="Times New Roman" pitchFamily="18" charset="0"/>
              <a:cs typeface="Times New Roman" pitchFamily="18" charset="0"/>
            </a:endParaRPr>
          </a:p>
          <a:p>
            <a:endParaRPr kumimoji="0" lang="cs-CZ" sz="6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endParaRPr kumimoji="0" lang="cs-CZ" sz="6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endParaRPr kumimoji="0" lang="cs-CZ" sz="6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endParaRPr lang="cs-CZ" sz="6400" dirty="0" smtClean="0">
              <a:latin typeface="Times New Roman" pitchFamily="18" charset="0"/>
              <a:cs typeface="Times New Roman" pitchFamily="18" charset="0"/>
            </a:endParaRPr>
          </a:p>
          <a:p>
            <a:endParaRPr kumimoji="0" lang="cs-CZ" sz="6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r>
              <a:rPr lang="cs-CZ" sz="6400" dirty="0" smtClean="0">
                <a:latin typeface="Times New Roman" pitchFamily="18" charset="0"/>
                <a:cs typeface="Times New Roman" pitchFamily="18" charset="0"/>
              </a:rPr>
              <a:t>			Microsoft Word 2010</a:t>
            </a:r>
          </a:p>
          <a:p>
            <a:endParaRPr lang="cs-CZ" sz="6400" dirty="0" smtClean="0"/>
          </a:p>
          <a:p>
            <a:endParaRPr lang="cs-CZ" sz="6400" dirty="0"/>
          </a:p>
          <a:p>
            <a:endParaRPr lang="cs-CZ" sz="6400" dirty="0" smtClean="0"/>
          </a:p>
          <a:p>
            <a:endParaRPr lang="cs-CZ" sz="6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64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574132"/>
            <a:ext cx="1943100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384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sz="1600" dirty="0" smtClean="0">
                <a:latin typeface="Times New Roman"/>
                <a:ea typeface="Times New Roman"/>
              </a:rPr>
              <a:t>	</a:t>
            </a:r>
            <a:r>
              <a:rPr lang="cs-CZ" dirty="0" smtClean="0">
                <a:latin typeface="Times New Roman"/>
                <a:ea typeface="Times New Roman"/>
              </a:rPr>
              <a:t>Druhý </a:t>
            </a:r>
            <a:r>
              <a:rPr lang="cs-CZ" dirty="0">
                <a:latin typeface="Times New Roman"/>
                <a:ea typeface="Times New Roman"/>
              </a:rPr>
              <a:t>způsob, který bude zaručeně fungovat bez ohledu na verzi operačního systému je kliknout na start, příkaz všechny programy a zvolit adresář Microsoft Office, kde se nachází aplikace Microsoft Word 2010.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  MS Windows XP			              MS Windows 7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/>
                <a:ea typeface="Times New Roman"/>
              </a:rPr>
              <a:t>	</a:t>
            </a:r>
            <a:endParaRPr lang="cs-CZ" sz="1200" dirty="0" smtClean="0">
              <a:latin typeface="Times New Roman"/>
              <a:ea typeface="Times New Roman"/>
            </a:endParaRPr>
          </a:p>
          <a:p>
            <a:pPr algn="just"/>
            <a:r>
              <a:rPr lang="cs-CZ" sz="1600" dirty="0">
                <a:latin typeface="Times New Roman"/>
                <a:ea typeface="Times New Roman"/>
              </a:rPr>
              <a:t>	</a:t>
            </a:r>
            <a:r>
              <a:rPr lang="cs-CZ" dirty="0" smtClean="0">
                <a:latin typeface="Times New Roman"/>
                <a:ea typeface="Times New Roman"/>
              </a:rPr>
              <a:t>Třetí </a:t>
            </a:r>
            <a:r>
              <a:rPr lang="cs-CZ" dirty="0">
                <a:latin typeface="Times New Roman"/>
                <a:ea typeface="Times New Roman"/>
              </a:rPr>
              <a:t>postup funguje jen pod operačním systémem MS Windows 7. I v tomto případě klikneme nejprve na tlačítko Start a do okna vyhledávání napíšeme „Word“. První nabízená položka je příkaz, který spustí naší aplikaci.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985" r="71343"/>
          <a:stretch/>
        </p:blipFill>
        <p:spPr bwMode="auto">
          <a:xfrm>
            <a:off x="5148064" y="1628800"/>
            <a:ext cx="2663769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1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96" r="66698"/>
          <a:stretch/>
        </p:blipFill>
        <p:spPr bwMode="auto">
          <a:xfrm>
            <a:off x="827584" y="1628799"/>
            <a:ext cx="2942683" cy="3312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17557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1"/>
            <a:ext cx="8229600" cy="5760639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algn="just"/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Uložení</a:t>
            </a:r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 souboru:</a:t>
            </a: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	Při prvním ukládání dokumentu použijte vždy příkaz soubor, uložit jako</a:t>
            </a:r>
          </a:p>
          <a:p>
            <a:pPr algn="just"/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a vyberte umístění, název a typ souboru.</a:t>
            </a: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	Během práce nezapomínejte průběžně ukládat.</a:t>
            </a:r>
            <a:endParaRPr lang="cs-CZ" sz="4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02657"/>
            <a:ext cx="5760640" cy="4048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1"/>
            <a:ext cx="8229600" cy="5760639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algn="just"/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Otevření</a:t>
            </a:r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 souboru:</a:t>
            </a: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	Podobně při otevírání dokumentu použijte vždy příkaz soubor, otevřít             a najdeme umístění souboru.</a:t>
            </a: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4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032" y="1791072"/>
            <a:ext cx="6021288" cy="4014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55914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1"/>
            <a:ext cx="8229600" cy="5544616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algn="just"/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Novinka:</a:t>
            </a:r>
          </a:p>
          <a:p>
            <a:pPr algn="just"/>
            <a:endParaRPr kumimoji="0" lang="cs-CZ" sz="45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a trhu se již objevila novinka v podobě MS Word 2013.</a:t>
            </a:r>
          </a:p>
          <a:p>
            <a:pPr algn="just"/>
            <a:endParaRPr kumimoji="0" lang="cs-CZ" sz="45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-    n</a:t>
            </a:r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a nově zakoupených PC se jistě s touto verzí setkáte.</a:t>
            </a:r>
          </a:p>
          <a:p>
            <a:pPr algn="just"/>
            <a:endParaRPr kumimoji="0" lang="cs-CZ" sz="45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kumimoji="0" lang="cs-CZ" sz="4500" b="0" i="0" u="none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Nejvýznamnější</a:t>
            </a:r>
            <a:r>
              <a:rPr kumimoji="0" lang="cs-CZ" sz="4500" b="0" i="0" u="none" strike="noStrike" kern="1200" cap="none" spc="0" normalizeH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 novinky této verze:</a:t>
            </a:r>
          </a:p>
          <a:p>
            <a:pPr algn="just"/>
            <a:endParaRPr lang="cs-CZ" sz="4500" baseline="0" noProof="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kumimoji="0" lang="cs-CZ" sz="4500" b="0" i="0" u="none" strike="noStrike" kern="1200" cap="none" spc="0" normalizeH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je plně připravena pro dotykové ovládání</a:t>
            </a:r>
          </a:p>
          <a:p>
            <a:pPr algn="just"/>
            <a:endParaRPr lang="cs-CZ" sz="4500" baseline="0" noProof="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-    podporuje službu </a:t>
            </a:r>
            <a:r>
              <a:rPr kumimoji="0" lang="cs-CZ" sz="45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SkyDrive</a:t>
            </a:r>
            <a: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 (</a:t>
            </a:r>
            <a:r>
              <a:rPr kumimoji="0" lang="cs-CZ" sz="4500" b="0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cloudové</a:t>
            </a:r>
            <a:r>
              <a:rPr kumimoji="0" lang="cs-CZ" sz="45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 uložiště)</a:t>
            </a: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pracuje s formátem PDF</a:t>
            </a:r>
          </a:p>
          <a:p>
            <a:pPr algn="just"/>
            <a:endParaRPr kumimoji="0" lang="cs-CZ" sz="45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-    umožňuje vkládání videí</a:t>
            </a:r>
            <a:endParaRPr kumimoji="0" lang="cs-CZ" sz="45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endParaRPr lang="cs-CZ" sz="23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3479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cs typeface="Arial" pitchFamily="34" charset="0"/>
              </a:rPr>
              <a:t>Vysvětlete základní změny verze 2010</a:t>
            </a:r>
          </a:p>
          <a:p>
            <a:pPr marL="342900" indent="-342900" algn="just">
              <a:buAutoNum type="arabicPeriod"/>
            </a:pPr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 startAt="2"/>
            </a:pPr>
            <a:r>
              <a:rPr lang="cs-CZ" dirty="0" smtClean="0">
                <a:latin typeface="Times New Roman"/>
                <a:cs typeface="Arial" pitchFamily="34" charset="0"/>
              </a:rPr>
              <a:t>Jak spustíme MS Word 2010</a:t>
            </a:r>
          </a:p>
          <a:p>
            <a:pPr algn="just"/>
            <a:endParaRPr lang="cs-CZ" dirty="0"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3.   Vysvětlete uložení a otevření souboru ve Word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dirty="0">
                <a:latin typeface="Times New Roman"/>
                <a:cs typeface="Arial" pitchFamily="34" charset="0"/>
              </a:rPr>
              <a:t>4</a:t>
            </a:r>
            <a:r>
              <a:rPr lang="cs-CZ" smtClean="0">
                <a:latin typeface="Times New Roman"/>
                <a:cs typeface="Arial" pitchFamily="34" charset="0"/>
              </a:rPr>
              <a:t>.   </a:t>
            </a:r>
            <a:r>
              <a:rPr lang="cs-CZ" dirty="0" smtClean="0">
                <a:latin typeface="Times New Roman"/>
                <a:cs typeface="Arial" pitchFamily="34" charset="0"/>
              </a:rPr>
              <a:t>Co víte o novince MS Word 2013</a:t>
            </a:r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7929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5868560"/>
            <a:ext cx="8147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246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917</TotalTime>
  <Words>224</Words>
  <Application>Microsoft Office PowerPoint</Application>
  <PresentationFormat>Předvádění na obrazovce (4:3)</PresentationFormat>
  <Paragraphs>206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2007</dc:title>
  <dc:creator>znovotny00</dc:creator>
  <cp:lastModifiedBy>NOVOTNÝ Pavel</cp:lastModifiedBy>
  <cp:revision>92</cp:revision>
  <dcterms:created xsi:type="dcterms:W3CDTF">2012-05-16T10:04:36Z</dcterms:created>
  <dcterms:modified xsi:type="dcterms:W3CDTF">2013-06-04T06:07:39Z</dcterms:modified>
</cp:coreProperties>
</file>