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3" r:id="rId3"/>
    <p:sldId id="268" r:id="rId4"/>
    <p:sldId id="272" r:id="rId5"/>
    <p:sldId id="271" r:id="rId6"/>
    <p:sldId id="269" r:id="rId7"/>
    <p:sldId id="27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70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2092267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VY_32_INOVACE_10_B_03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Uložení, </a:t>
                      </a: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otevření dokumentu</a:t>
                      </a:r>
                      <a:endParaRPr lang="cs-CZ" sz="1600" dirty="0" smtClean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1"/>
            <a:ext cx="8229600" cy="5760639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/>
          <a:p>
            <a:pPr algn="just"/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Uložení</a:t>
            </a:r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 souboru:</a:t>
            </a: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	Při prvním ukládání dokumentu použijte vždy příkaz soubor, uložit jako</a:t>
            </a:r>
          </a:p>
          <a:p>
            <a:pPr algn="just"/>
            <a:r>
              <a:rPr lang="cs-CZ" sz="4500" noProof="0" dirty="0" smtClean="0">
                <a:latin typeface="Times New Roman" pitchFamily="18" charset="0"/>
                <a:cs typeface="Times New Roman" pitchFamily="18" charset="0"/>
              </a:rPr>
              <a:t>a vyberte umístění, název a typ souboru.</a:t>
            </a: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Během práce nezapomínejte průběžně ukládat</a:t>
            </a:r>
            <a:r>
              <a:rPr lang="cs-CZ" sz="45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svoji práci, protože ta se ukládá do operační paměti a jak víte při výpadku napájení se obsah této paměti maže !</a:t>
            </a:r>
            <a:endParaRPr lang="cs-CZ" sz="4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602657"/>
            <a:ext cx="5570148" cy="3914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1"/>
            <a:ext cx="8229600" cy="57606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Uložení</a:t>
            </a:r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 souboru:</a:t>
            </a:r>
          </a:p>
          <a:p>
            <a:pPr algn="just"/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- jako název nám Word automaticky nabídne první slova z obsahu dokumentu.</a:t>
            </a:r>
          </a:p>
          <a:p>
            <a:pPr algn="just"/>
            <a:endParaRPr lang="cs-CZ" sz="11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- jako typ nám nabídne příponu „</a:t>
            </a:r>
            <a:r>
              <a:rPr lang="cs-CZ" sz="1700" noProof="0" dirty="0" err="1" smtClean="0">
                <a:latin typeface="Times New Roman" pitchFamily="18" charset="0"/>
                <a:cs typeface="Times New Roman" pitchFamily="18" charset="0"/>
              </a:rPr>
              <a:t>docx</a:t>
            </a:r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“, můžeme ale zvolit jednu z mnoha nabízených</a:t>
            </a:r>
          </a:p>
          <a:p>
            <a:pPr algn="just"/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  t</a:t>
            </a:r>
            <a:r>
              <a:rPr lang="cs-CZ" sz="1700" noProof="0" dirty="0" err="1" smtClean="0">
                <a:latin typeface="Times New Roman" pitchFamily="18" charset="0"/>
                <a:cs typeface="Times New Roman" pitchFamily="18" charset="0"/>
              </a:rPr>
              <a:t>ypů</a:t>
            </a:r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700" noProof="0" dirty="0" err="1" smtClean="0">
                <a:latin typeface="Times New Roman" pitchFamily="18" charset="0"/>
                <a:cs typeface="Times New Roman" pitchFamily="18" charset="0"/>
              </a:rPr>
              <a:t>např</a:t>
            </a:r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: starší verzi MS Word „doc“, formát „</a:t>
            </a:r>
            <a:r>
              <a:rPr lang="cs-CZ" sz="1700" noProof="0" dirty="0" err="1" smtClean="0">
                <a:latin typeface="Times New Roman" pitchFamily="18" charset="0"/>
                <a:cs typeface="Times New Roman" pitchFamily="18" charset="0"/>
              </a:rPr>
              <a:t>rtf</a:t>
            </a:r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“, formát „</a:t>
            </a:r>
            <a:r>
              <a:rPr lang="cs-CZ" sz="1700" noProof="0" dirty="0" err="1" smtClean="0">
                <a:latin typeface="Times New Roman" pitchFamily="18" charset="0"/>
                <a:cs typeface="Times New Roman" pitchFamily="18" charset="0"/>
              </a:rPr>
              <a:t>pdf</a:t>
            </a:r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“, apod.</a:t>
            </a:r>
          </a:p>
          <a:p>
            <a:pPr algn="just"/>
            <a:endParaRPr lang="cs-CZ" sz="11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- dále můžeme při ukládání nastavit pomocí nástrojů např. četnost ukládání, </a:t>
            </a:r>
          </a:p>
          <a:p>
            <a:pPr algn="just"/>
            <a:r>
              <a:rPr lang="cs-CZ" sz="1700" noProof="0" dirty="0" smtClean="0">
                <a:latin typeface="Times New Roman" pitchFamily="18" charset="0"/>
                <a:cs typeface="Times New Roman" pitchFamily="18" charset="0"/>
              </a:rPr>
              <a:t>  nebo zabezpečit dokument heslem</a:t>
            </a:r>
            <a:endParaRPr lang="cs-CZ" sz="1700" dirty="0">
              <a:latin typeface="Times New Roman" pitchFamily="18" charset="0"/>
              <a:cs typeface="Times New Roman" pitchFamily="18" charset="0"/>
            </a:endParaRPr>
          </a:p>
          <a:p>
            <a:endParaRPr lang="cs-CZ" sz="17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>
                <a:latin typeface="Times New Roman" pitchFamily="18" charset="0"/>
                <a:cs typeface="Times New Roman" pitchFamily="18" charset="0"/>
              </a:rPr>
              <a:t>	</a:t>
            </a:r>
          </a:p>
        </p:txBody>
      </p:sp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708920"/>
            <a:ext cx="3168352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708920"/>
            <a:ext cx="4824535" cy="35699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495154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1"/>
            <a:ext cx="8229600" cy="5760639"/>
          </a:xfrm>
          <a:prstGeom prst="rect">
            <a:avLst/>
          </a:prstGeom>
        </p:spPr>
        <p:txBody>
          <a:bodyPr vert="horz" lIns="91440" tIns="45720" rIns="91440" bIns="45720" rtlCol="0">
            <a:normAutofit fontScale="32500" lnSpcReduction="20000"/>
          </a:bodyPr>
          <a:lstStyle/>
          <a:p>
            <a:pPr algn="just"/>
            <a:r>
              <a:rPr lang="cs-CZ" sz="5500" dirty="0" smtClean="0">
                <a:latin typeface="Times New Roman" pitchFamily="18" charset="0"/>
                <a:cs typeface="Times New Roman" pitchFamily="18" charset="0"/>
              </a:rPr>
              <a:t>Otevření</a:t>
            </a:r>
            <a:r>
              <a:rPr lang="cs-CZ" sz="5500" noProof="0" dirty="0" smtClean="0">
                <a:latin typeface="Times New Roman" pitchFamily="18" charset="0"/>
                <a:cs typeface="Times New Roman" pitchFamily="18" charset="0"/>
              </a:rPr>
              <a:t> souboru:</a:t>
            </a:r>
          </a:p>
          <a:p>
            <a:pPr algn="just"/>
            <a:endParaRPr lang="cs-CZ" sz="5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5500" noProof="0" dirty="0" smtClean="0">
                <a:latin typeface="Times New Roman" pitchFamily="18" charset="0"/>
                <a:cs typeface="Times New Roman" pitchFamily="18" charset="0"/>
              </a:rPr>
              <a:t>	Podobně při otevírání dokumentu použijte vždy příkaz soubor, otevřít a najdeme umístění souboru. Případně můžeme využít užšího výběru dle typu dokumentu.</a:t>
            </a: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endParaRPr lang="cs-CZ" sz="4500" noProof="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>
              <a:latin typeface="Times New Roman" pitchFamily="18" charset="0"/>
              <a:cs typeface="Times New Roman" pitchFamily="18" charset="0"/>
            </a:endParaRPr>
          </a:p>
          <a:p>
            <a:endParaRPr lang="cs-CZ" sz="45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5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45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99" y="1844824"/>
            <a:ext cx="6743065" cy="44953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55914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1.   Vysvětlete uložení dokumentu ve Word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 startAt="2"/>
            </a:pPr>
            <a:r>
              <a:rPr lang="cs-CZ" dirty="0" smtClean="0">
                <a:latin typeface="Times New Roman"/>
                <a:cs typeface="Arial" pitchFamily="34" charset="0"/>
              </a:rPr>
              <a:t>Vyjmenuj některé možnosti ukládání dokumentů</a:t>
            </a:r>
          </a:p>
          <a:p>
            <a:pPr marL="342900" indent="-342900" algn="just">
              <a:buAutoNum type="arabicPeriod" startAt="2"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 startAt="2"/>
            </a:pPr>
            <a:r>
              <a:rPr lang="cs-CZ" dirty="0" smtClean="0">
                <a:latin typeface="Times New Roman"/>
                <a:cs typeface="Arial" pitchFamily="34" charset="0"/>
              </a:rPr>
              <a:t>Předveď uložení dokumentu ve formátu „doc“ pod názvem „seznam“ do složky c:\</a:t>
            </a:r>
          </a:p>
          <a:p>
            <a:pPr marL="342900" indent="-342900" algn="just">
              <a:buAutoNum type="arabicPeriod" startAt="2"/>
            </a:pPr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 startAt="2"/>
            </a:pPr>
            <a:r>
              <a:rPr lang="cs-CZ" dirty="0" smtClean="0">
                <a:latin typeface="Times New Roman"/>
                <a:cs typeface="Arial" pitchFamily="34" charset="0"/>
              </a:rPr>
              <a:t>Vysvětli důvod pravidelného ukládání během práce na dokumentu</a:t>
            </a:r>
          </a:p>
          <a:p>
            <a:pPr marL="342900" indent="-342900" algn="just">
              <a:buAutoNum type="arabicPeriod" startAt="2"/>
            </a:pPr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 startAt="2"/>
            </a:pPr>
            <a:r>
              <a:rPr lang="cs-CZ" dirty="0" smtClean="0">
                <a:latin typeface="Times New Roman"/>
                <a:cs typeface="Arial" pitchFamily="34" charset="0"/>
              </a:rPr>
              <a:t>Otevři </a:t>
            </a:r>
            <a:r>
              <a:rPr lang="cs-CZ" smtClean="0">
                <a:latin typeface="Times New Roman"/>
                <a:cs typeface="Arial" pitchFamily="34" charset="0"/>
              </a:rPr>
              <a:t>dokument „seznam.doc“ z „c:\“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marL="342900" indent="-342900" algn="just">
              <a:buAutoNum type="arabicPeriod" startAt="2"/>
            </a:pPr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379294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548680"/>
            <a:ext cx="8229600" cy="59046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539552" y="5868560"/>
            <a:ext cx="814724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52469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976</TotalTime>
  <Words>253</Words>
  <Application>Microsoft Office PowerPoint</Application>
  <PresentationFormat>Předvádění na obrazovce (4:3)</PresentationFormat>
  <Paragraphs>126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word 2007</dc:title>
  <dc:creator>znovotny00</dc:creator>
  <cp:lastModifiedBy>NOVOTNÝ Pavel</cp:lastModifiedBy>
  <cp:revision>100</cp:revision>
  <dcterms:created xsi:type="dcterms:W3CDTF">2012-05-16T10:04:36Z</dcterms:created>
  <dcterms:modified xsi:type="dcterms:W3CDTF">2013-06-04T06:08:16Z</dcterms:modified>
</cp:coreProperties>
</file>