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69" r:id="rId5"/>
    <p:sldId id="270" r:id="rId6"/>
    <p:sldId id="271" r:id="rId7"/>
    <p:sldId id="268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915534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VY_32_INOVACE_10_B_10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smtClean="0">
                          <a:latin typeface="Arial" pitchFamily="34" charset="0"/>
                          <a:cs typeface="Times New Roman" pitchFamily="18" charset="0"/>
                        </a:rPr>
                        <a:t>Obrázek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868650"/>
            <a:ext cx="29290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Práce s obrázkem - vložení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67544" y="1340768"/>
            <a:ext cx="82089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Jestliže potřebujeme vložit do textu obrázek, použijeme volbu vložení. Zde najdeme následující možnosti: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467543" y="3890373"/>
            <a:ext cx="3096345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Zvolíme obrázek a vybereme z aktuálního umístění. Samozřejmě že můžeme uchopením myší</a:t>
            </a:r>
            <a:r>
              <a:rPr kumimoji="0" lang="cs-CZ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měnit velikost obrázku a jeho umístění.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1" r="16909" b="84761"/>
          <a:stretch/>
        </p:blipFill>
        <p:spPr bwMode="auto">
          <a:xfrm>
            <a:off x="467545" y="2060848"/>
            <a:ext cx="8208911" cy="1087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3284984"/>
            <a:ext cx="4968553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48867"/>
            <a:ext cx="2867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Nástroje obrázku, Formát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79794" y="1052736"/>
            <a:ext cx="812465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Po vložení obrázku se nám objeví nejrůznější možnosti formátování.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Jeden z nejpoužívanějších příkazů je oříznout.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98125" y="3521335"/>
            <a:ext cx="459626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27239" y="3212976"/>
            <a:ext cx="598897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Neméně</a:t>
            </a:r>
            <a:r>
              <a:rPr kumimoji="0" lang="cs-CZ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důležitá je i pozice obrázku vůči textu. Zde můžeme volit obtékání textu a další možnosti rozložení.</a:t>
            </a: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053"/>
          <a:stretch/>
        </p:blipFill>
        <p:spPr bwMode="auto">
          <a:xfrm>
            <a:off x="539552" y="1772816"/>
            <a:ext cx="8064896" cy="1281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4283968" y="1700808"/>
            <a:ext cx="3024336" cy="72008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78" t="5891" r="23421" b="55454"/>
          <a:stretch/>
        </p:blipFill>
        <p:spPr bwMode="auto">
          <a:xfrm>
            <a:off x="6867347" y="3284984"/>
            <a:ext cx="1737102" cy="3203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90666"/>
            <a:ext cx="3430279" cy="259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54631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48867"/>
            <a:ext cx="2867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Nástroje obrázku, Formát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79794" y="1191235"/>
            <a:ext cx="812465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stejné kartě můžeme upravovat: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98125" y="3521335"/>
            <a:ext cx="459626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27239" y="3351475"/>
            <a:ext cx="59889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053"/>
          <a:stretch/>
        </p:blipFill>
        <p:spPr bwMode="auto">
          <a:xfrm>
            <a:off x="539552" y="3068960"/>
            <a:ext cx="8064896" cy="1281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060848"/>
            <a:ext cx="1800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Ostrost, jas, kontrast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157192"/>
            <a:ext cx="17436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Barva, sytost, odstín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2060847"/>
            <a:ext cx="13469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Grafické efekty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13436" y="5157192"/>
            <a:ext cx="1636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Komprese obrázku</a:t>
            </a:r>
          </a:p>
          <a:p>
            <a:r>
              <a:rPr lang="cs-CZ" sz="1400" dirty="0" smtClean="0"/>
              <a:t>  (menší velikost)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27280" y="5157192"/>
            <a:ext cx="8896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Rámeček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060848"/>
            <a:ext cx="2750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             Efekty obrázků</a:t>
            </a:r>
          </a:p>
          <a:p>
            <a:r>
              <a:rPr lang="cs-CZ" sz="1400" dirty="0" smtClean="0"/>
              <a:t>(stín, odraz, záře, zkosení, apod.)</a:t>
            </a:r>
            <a:endParaRPr lang="cs-CZ" sz="1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115616" y="2420888"/>
            <a:ext cx="432048" cy="1115253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780314" y="2368625"/>
            <a:ext cx="1957437" cy="115271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225322" y="2594462"/>
            <a:ext cx="1957437" cy="115271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5" idx="0"/>
          </p:cNvCxnSpPr>
          <p:nvPr/>
        </p:nvCxnSpPr>
        <p:spPr>
          <a:xfrm flipH="1" flipV="1">
            <a:off x="3521727" y="4077073"/>
            <a:ext cx="1650387" cy="1080119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403648" y="4077073"/>
            <a:ext cx="381911" cy="1080119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2339752" y="3720807"/>
            <a:ext cx="1278680" cy="1436386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2559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48867"/>
            <a:ext cx="2867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 bmk="_Toc254548344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Nástroje obrázku, Formát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79794" y="1015563"/>
            <a:ext cx="8124654" cy="5293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Jas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-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nejsme-li spokojeni s kvalitou fotografie, přidáme tímto příkazem světlejší nebo tmavší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odstín.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Kontrast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zvětšuje či zmenšuje rozdíl mezi světlými a tmavými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barvami.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Barva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– umožňuje měnit sytost barev, barevný odstín, případně přebarvení.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Grafické efekty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– popisovač, malířská barva, zrnitý film, difúzní záře, atd.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Komprese obrázku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zmenší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velikost souborů a tím i velikost výsledného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dokumentu.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Ohraničení obrázku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– mění okraje, barvu, typ a tloušťku čáry.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Efekty obrázku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– stín, odraz, záře, zkosení, otočení v prostoru.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Pozice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– umístění obrázku v textu – obtékání.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Otočit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– doprava, doleva, překlopit.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Oříznout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– umožňuje oříznutí obrázku i na přesnou velikost v centimetrech,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v procentech, nebo vybrat část obrázku.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98125" y="3521335"/>
            <a:ext cx="459626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27239" y="3351475"/>
            <a:ext cx="59889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8225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just"/>
            <a:r>
              <a:rPr lang="cs-CZ" sz="1900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sz="1900" dirty="0" smtClean="0">
                <a:latin typeface="Times New Roman"/>
                <a:cs typeface="Arial" pitchFamily="34" charset="0"/>
              </a:rPr>
              <a:t>1. Názorně předveď vložení obrázku do dokumentu</a:t>
            </a:r>
          </a:p>
          <a:p>
            <a:pPr algn="just"/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sz="1900" dirty="0" smtClean="0">
                <a:latin typeface="Times New Roman"/>
                <a:cs typeface="Arial" pitchFamily="34" charset="0"/>
              </a:rPr>
              <a:t>2. Jakým způsobem upravíme 	- velikost obrázku</a:t>
            </a:r>
          </a:p>
          <a:p>
            <a:pPr algn="just"/>
            <a:r>
              <a:rPr kumimoji="0" lang="cs-CZ" sz="19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			- jas</a:t>
            </a:r>
          </a:p>
          <a:p>
            <a:pPr algn="just"/>
            <a:r>
              <a:rPr lang="cs-CZ" sz="1900" dirty="0">
                <a:latin typeface="Times New Roman"/>
                <a:cs typeface="Arial" pitchFamily="34" charset="0"/>
              </a:rPr>
              <a:t>	</a:t>
            </a:r>
            <a:r>
              <a:rPr lang="cs-CZ" sz="1900" dirty="0" smtClean="0">
                <a:latin typeface="Times New Roman"/>
                <a:cs typeface="Arial" pitchFamily="34" charset="0"/>
              </a:rPr>
              <a:t>			</a:t>
            </a:r>
            <a:r>
              <a:rPr kumimoji="0" lang="cs-CZ" sz="19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- kontrast</a:t>
            </a:r>
          </a:p>
          <a:p>
            <a:pPr lvl="6" algn="just"/>
            <a:r>
              <a:rPr kumimoji="0" lang="cs-CZ" sz="19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- pozici</a:t>
            </a:r>
          </a:p>
          <a:p>
            <a:pPr lvl="6" algn="just"/>
            <a:r>
              <a:rPr lang="cs-CZ" sz="1900" dirty="0">
                <a:latin typeface="Times New Roman"/>
                <a:cs typeface="Arial" pitchFamily="34" charset="0"/>
              </a:rPr>
              <a:t>	</a:t>
            </a:r>
            <a:r>
              <a:rPr lang="cs-CZ" sz="1900" dirty="0" smtClean="0">
                <a:latin typeface="Times New Roman"/>
                <a:cs typeface="Arial" pitchFamily="34" charset="0"/>
              </a:rPr>
              <a:t>- ohraničení</a:t>
            </a:r>
            <a:endParaRPr kumimoji="0" lang="cs-CZ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3. Ukaž oříznutí a otočení obrázku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02598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465</TotalTime>
  <Words>191</Words>
  <Application>Microsoft Office PowerPoint</Application>
  <PresentationFormat>Předvádění na obrazovce (4:3)</PresentationFormat>
  <Paragraphs>111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81</cp:revision>
  <dcterms:created xsi:type="dcterms:W3CDTF">2013-03-18T13:09:52Z</dcterms:created>
  <dcterms:modified xsi:type="dcterms:W3CDTF">2013-06-04T06:14:50Z</dcterms:modified>
</cp:coreProperties>
</file>