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70" r:id="rId2"/>
    <p:sldId id="274" r:id="rId3"/>
    <p:sldId id="256" r:id="rId4"/>
    <p:sldId id="261" r:id="rId5"/>
    <p:sldId id="257" r:id="rId6"/>
    <p:sldId id="266" r:id="rId7"/>
    <p:sldId id="271" r:id="rId8"/>
    <p:sldId id="267" r:id="rId9"/>
    <p:sldId id="272" r:id="rId10"/>
    <p:sldId id="268" r:id="rId11"/>
    <p:sldId id="269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803D95-B2E7-4F6C-9B64-8B83A3A54DAA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6D2978-CDC0-462B-8483-1B5962CE4E0E}">
      <dgm:prSet phldrT="[Text]"/>
      <dgm:spPr/>
      <dgm:t>
        <a:bodyPr/>
        <a:lstStyle/>
        <a:p>
          <a:r>
            <a:rPr lang="cs-CZ" dirty="0" err="1" smtClean="0"/>
            <a:t>wo</a:t>
          </a:r>
          <a:endParaRPr lang="cs-CZ" dirty="0"/>
        </a:p>
      </dgm:t>
    </dgm:pt>
    <dgm:pt modelId="{79DF4A2D-18BB-4B92-B7AC-1044DC0D4811}" type="parTrans" cxnId="{1FBE606D-63DF-484D-B4BB-0A12A6A5D710}">
      <dgm:prSet/>
      <dgm:spPr/>
      <dgm:t>
        <a:bodyPr/>
        <a:lstStyle/>
        <a:p>
          <a:endParaRPr lang="cs-CZ"/>
        </a:p>
      </dgm:t>
    </dgm:pt>
    <dgm:pt modelId="{02B6DBC4-9EE3-45F7-9BB3-666C4F1330F8}" type="sibTrans" cxnId="{1FBE606D-63DF-484D-B4BB-0A12A6A5D710}">
      <dgm:prSet/>
      <dgm:spPr/>
      <dgm:t>
        <a:bodyPr/>
        <a:lstStyle/>
        <a:p>
          <a:endParaRPr lang="cs-CZ"/>
        </a:p>
      </dgm:t>
    </dgm:pt>
    <dgm:pt modelId="{81C6DBB7-1BDE-4F3A-9443-78D88D1F2877}">
      <dgm:prSet phldrT="[Text]"/>
      <dgm:spPr/>
      <dgm:t>
        <a:bodyPr/>
        <a:lstStyle/>
        <a:p>
          <a:r>
            <a:rPr lang="cs-CZ" dirty="0" err="1" smtClean="0"/>
            <a:t>bei</a:t>
          </a:r>
          <a:endParaRPr lang="cs-CZ" dirty="0"/>
        </a:p>
      </dgm:t>
    </dgm:pt>
    <dgm:pt modelId="{6555E017-A996-4914-A718-F9AB5BCAEEA3}" type="parTrans" cxnId="{C4B387CB-E36E-4897-BEDE-542C47D9A554}">
      <dgm:prSet/>
      <dgm:spPr/>
      <dgm:t>
        <a:bodyPr/>
        <a:lstStyle/>
        <a:p>
          <a:endParaRPr lang="cs-CZ"/>
        </a:p>
      </dgm:t>
    </dgm:pt>
    <dgm:pt modelId="{834385D8-CAFC-4E11-BD0C-1D0A56331D6F}" type="sibTrans" cxnId="{C4B387CB-E36E-4897-BEDE-542C47D9A554}">
      <dgm:prSet/>
      <dgm:spPr/>
      <dgm:t>
        <a:bodyPr/>
        <a:lstStyle/>
        <a:p>
          <a:endParaRPr lang="cs-CZ"/>
        </a:p>
      </dgm:t>
    </dgm:pt>
    <dgm:pt modelId="{BF3458DD-70C0-4076-A127-CBC91F1CDD03}">
      <dgm:prSet phldrT="[Text]"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při čem</a:t>
          </a:r>
          <a:endParaRPr lang="cs-CZ" i="1" dirty="0"/>
        </a:p>
      </dgm:t>
    </dgm:pt>
    <dgm:pt modelId="{35C364F2-008D-434C-971F-DF3BFC6B7413}" type="parTrans" cxnId="{E7EE63E0-A64B-40D7-BACD-8F39C5440FE1}">
      <dgm:prSet/>
      <dgm:spPr/>
      <dgm:t>
        <a:bodyPr/>
        <a:lstStyle/>
        <a:p>
          <a:endParaRPr lang="cs-CZ"/>
        </a:p>
      </dgm:t>
    </dgm:pt>
    <dgm:pt modelId="{CECBE91F-3395-4CDF-8E24-965940EA816F}" type="sibTrans" cxnId="{E7EE63E0-A64B-40D7-BACD-8F39C5440FE1}">
      <dgm:prSet/>
      <dgm:spPr/>
      <dgm:t>
        <a:bodyPr/>
        <a:lstStyle/>
        <a:p>
          <a:endParaRPr lang="cs-CZ"/>
        </a:p>
      </dgm:t>
    </dgm:pt>
    <dgm:pt modelId="{4DECEE42-B54C-4A0C-84F1-DAFE041D4DF1}">
      <dgm:prSet phldrT="[Text]"/>
      <dgm:spPr/>
      <dgm:t>
        <a:bodyPr/>
        <a:lstStyle/>
        <a:p>
          <a:r>
            <a:rPr lang="cs-CZ" dirty="0" err="1" smtClean="0"/>
            <a:t>mit</a:t>
          </a:r>
          <a:endParaRPr lang="cs-CZ" dirty="0"/>
        </a:p>
      </dgm:t>
    </dgm:pt>
    <dgm:pt modelId="{253E2C6D-08D6-4710-8B1F-40009B7E5097}" type="parTrans" cxnId="{8C91CAB7-1475-40EA-9539-4EDFAFD45BD5}">
      <dgm:prSet/>
      <dgm:spPr/>
      <dgm:t>
        <a:bodyPr/>
        <a:lstStyle/>
        <a:p>
          <a:endParaRPr lang="cs-CZ"/>
        </a:p>
      </dgm:t>
    </dgm:pt>
    <dgm:pt modelId="{81CC8770-A70D-46E8-9FF7-BF5995CE6314}" type="sibTrans" cxnId="{8C91CAB7-1475-40EA-9539-4EDFAFD45BD5}">
      <dgm:prSet/>
      <dgm:spPr/>
      <dgm:t>
        <a:bodyPr/>
        <a:lstStyle/>
        <a:p>
          <a:endParaRPr lang="cs-CZ"/>
        </a:p>
      </dgm:t>
    </dgm:pt>
    <dgm:pt modelId="{FCA98BC3-24DE-4DC2-B277-54A9DD12661E}">
      <dgm:prSet phldrT="[Text]"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(s) čím</a:t>
          </a:r>
        </a:p>
      </dgm:t>
    </dgm:pt>
    <dgm:pt modelId="{4B948ADB-A68A-4035-A426-BD28618CA470}" type="parTrans" cxnId="{B1B939EF-8FAF-4C24-9875-6F4F7859B5CF}">
      <dgm:prSet/>
      <dgm:spPr/>
      <dgm:t>
        <a:bodyPr/>
        <a:lstStyle/>
        <a:p>
          <a:endParaRPr lang="cs-CZ"/>
        </a:p>
      </dgm:t>
    </dgm:pt>
    <dgm:pt modelId="{340F229A-5EE8-40AE-9104-DBB844FB1305}" type="sibTrans" cxnId="{B1B939EF-8FAF-4C24-9875-6F4F7859B5CF}">
      <dgm:prSet/>
      <dgm:spPr/>
      <dgm:t>
        <a:bodyPr/>
        <a:lstStyle/>
        <a:p>
          <a:endParaRPr lang="cs-CZ"/>
        </a:p>
      </dgm:t>
    </dgm:pt>
    <dgm:pt modelId="{A112189F-4B00-4B28-B2DA-83A3B7AFE1D3}">
      <dgm:prSet/>
      <dgm:spPr/>
      <dgm:t>
        <a:bodyPr/>
        <a:lstStyle/>
        <a:p>
          <a:r>
            <a:rPr lang="cs-CZ" dirty="0" smtClean="0"/>
            <a:t>nach</a:t>
          </a:r>
          <a:endParaRPr lang="cs-CZ" dirty="0"/>
        </a:p>
      </dgm:t>
    </dgm:pt>
    <dgm:pt modelId="{AA511638-BDA7-490B-A91C-7C3A30788A5F}" type="parTrans" cxnId="{83B04459-932B-41B3-8536-FA6719932749}">
      <dgm:prSet/>
      <dgm:spPr/>
      <dgm:t>
        <a:bodyPr/>
        <a:lstStyle/>
        <a:p>
          <a:endParaRPr lang="cs-CZ"/>
        </a:p>
      </dgm:t>
    </dgm:pt>
    <dgm:pt modelId="{37AFF324-EAA5-4DF6-A580-3EFF1257B400}" type="sibTrans" cxnId="{83B04459-932B-41B3-8536-FA6719932749}">
      <dgm:prSet/>
      <dgm:spPr/>
      <dgm:t>
        <a:bodyPr/>
        <a:lstStyle/>
        <a:p>
          <a:endParaRPr lang="cs-CZ"/>
        </a:p>
      </dgm:t>
    </dgm:pt>
    <dgm:pt modelId="{BCB11205-D5CB-4DBE-9F84-E5BB3A8667FD}">
      <dgm:prSet/>
      <dgm:spPr/>
      <dgm:t>
        <a:bodyPr/>
        <a:lstStyle/>
        <a:p>
          <a:r>
            <a:rPr lang="cs-CZ" dirty="0" err="1" smtClean="0"/>
            <a:t>von</a:t>
          </a:r>
          <a:endParaRPr lang="cs-CZ" dirty="0"/>
        </a:p>
      </dgm:t>
    </dgm:pt>
    <dgm:pt modelId="{FE6B38A7-0CAA-49DF-8BC0-0E97426E27AC}" type="parTrans" cxnId="{982E422F-BC8F-45D2-9EB7-171AE5BBED33}">
      <dgm:prSet/>
      <dgm:spPr/>
      <dgm:t>
        <a:bodyPr/>
        <a:lstStyle/>
        <a:p>
          <a:endParaRPr lang="cs-CZ"/>
        </a:p>
      </dgm:t>
    </dgm:pt>
    <dgm:pt modelId="{53A0E3E5-CC0A-4573-8E24-41053D2481C0}" type="sibTrans" cxnId="{982E422F-BC8F-45D2-9EB7-171AE5BBED33}">
      <dgm:prSet/>
      <dgm:spPr/>
      <dgm:t>
        <a:bodyPr/>
        <a:lstStyle/>
        <a:p>
          <a:endParaRPr lang="cs-CZ"/>
        </a:p>
      </dgm:t>
    </dgm:pt>
    <dgm:pt modelId="{CBD4AA1B-FC47-4919-9F2A-65759939DD7B}">
      <dgm:prSet/>
      <dgm:spPr/>
      <dgm:t>
        <a:bodyPr/>
        <a:lstStyle/>
        <a:p>
          <a:r>
            <a:rPr lang="cs-CZ" dirty="0" err="1" smtClean="0"/>
            <a:t>zu</a:t>
          </a:r>
          <a:endParaRPr lang="cs-CZ" dirty="0"/>
        </a:p>
      </dgm:t>
    </dgm:pt>
    <dgm:pt modelId="{35996A5B-B3D7-427D-8F67-8F58AA145978}" type="parTrans" cxnId="{4B97AFAC-FE33-4845-9B95-97AAB5C9B9AA}">
      <dgm:prSet/>
      <dgm:spPr/>
      <dgm:t>
        <a:bodyPr/>
        <a:lstStyle/>
        <a:p>
          <a:endParaRPr lang="cs-CZ"/>
        </a:p>
      </dgm:t>
    </dgm:pt>
    <dgm:pt modelId="{CBC624F9-5F7B-45E5-90A6-93B2C919CB8C}" type="sibTrans" cxnId="{4B97AFAC-FE33-4845-9B95-97AAB5C9B9AA}">
      <dgm:prSet/>
      <dgm:spPr/>
      <dgm:t>
        <a:bodyPr/>
        <a:lstStyle/>
        <a:p>
          <a:endParaRPr lang="cs-CZ"/>
        </a:p>
      </dgm:t>
    </dgm:pt>
    <dgm:pt modelId="{F942BD2B-55F5-4B8C-BA6C-5160B8AD872D}">
      <dgm:prSet/>
      <dgm:spPr/>
      <dgm:t>
        <a:bodyPr/>
        <a:lstStyle/>
        <a:p>
          <a:r>
            <a:rPr lang="cs-CZ" dirty="0" smtClean="0"/>
            <a:t>durch</a:t>
          </a:r>
          <a:endParaRPr lang="cs-CZ" dirty="0"/>
        </a:p>
      </dgm:t>
    </dgm:pt>
    <dgm:pt modelId="{2A1CAA92-D837-4F8B-ABDE-68B99234EB00}" type="parTrans" cxnId="{91400492-4930-4CCC-9E25-7A9CA4A960F9}">
      <dgm:prSet/>
      <dgm:spPr/>
      <dgm:t>
        <a:bodyPr/>
        <a:lstStyle/>
        <a:p>
          <a:endParaRPr lang="cs-CZ"/>
        </a:p>
      </dgm:t>
    </dgm:pt>
    <dgm:pt modelId="{8BB716C1-C829-4790-9DD6-7FBAA674C1BB}" type="sibTrans" cxnId="{91400492-4930-4CCC-9E25-7A9CA4A960F9}">
      <dgm:prSet/>
      <dgm:spPr/>
      <dgm:t>
        <a:bodyPr/>
        <a:lstStyle/>
        <a:p>
          <a:endParaRPr lang="cs-CZ"/>
        </a:p>
      </dgm:t>
    </dgm:pt>
    <dgm:pt modelId="{FF7D8497-E767-4B61-9182-3CF8CC3B614E}">
      <dgm:prSet/>
      <dgm:spPr/>
      <dgm:t>
        <a:bodyPr/>
        <a:lstStyle/>
        <a:p>
          <a:r>
            <a:rPr lang="cs-CZ" dirty="0" err="1" smtClean="0"/>
            <a:t>für</a:t>
          </a:r>
          <a:endParaRPr lang="cs-CZ" dirty="0"/>
        </a:p>
      </dgm:t>
    </dgm:pt>
    <dgm:pt modelId="{2162DB36-0D2C-47D1-87F8-B3104008514A}" type="parTrans" cxnId="{D473F3FC-480E-41A1-8437-97D9E505CA4B}">
      <dgm:prSet/>
      <dgm:spPr/>
      <dgm:t>
        <a:bodyPr/>
        <a:lstStyle/>
        <a:p>
          <a:endParaRPr lang="cs-CZ"/>
        </a:p>
      </dgm:t>
    </dgm:pt>
    <dgm:pt modelId="{A665CA63-9A60-4789-BA32-07635203D115}" type="sibTrans" cxnId="{D473F3FC-480E-41A1-8437-97D9E505CA4B}">
      <dgm:prSet/>
      <dgm:spPr/>
      <dgm:t>
        <a:bodyPr/>
        <a:lstStyle/>
        <a:p>
          <a:endParaRPr lang="cs-CZ"/>
        </a:p>
      </dgm:t>
    </dgm:pt>
    <dgm:pt modelId="{6F93E8CA-D5E0-44B1-B27D-D6C654D7CF72}">
      <dgm:prSet/>
      <dgm:spPr/>
      <dgm:t>
        <a:bodyPr/>
        <a:lstStyle/>
        <a:p>
          <a:r>
            <a:rPr lang="cs-CZ" dirty="0" err="1" smtClean="0"/>
            <a:t>gegen</a:t>
          </a:r>
          <a:endParaRPr lang="cs-CZ" dirty="0"/>
        </a:p>
      </dgm:t>
    </dgm:pt>
    <dgm:pt modelId="{54D73B3E-427E-4DF8-A014-D61E1BA4C725}" type="parTrans" cxnId="{AE488B37-54F2-4945-973C-17F74E8E01F2}">
      <dgm:prSet/>
      <dgm:spPr/>
      <dgm:t>
        <a:bodyPr/>
        <a:lstStyle/>
        <a:p>
          <a:endParaRPr lang="cs-CZ"/>
        </a:p>
      </dgm:t>
    </dgm:pt>
    <dgm:pt modelId="{66A37489-1AC6-4C8E-B11F-96377A3FC4F9}" type="sibTrans" cxnId="{AE488B37-54F2-4945-973C-17F74E8E01F2}">
      <dgm:prSet/>
      <dgm:spPr/>
      <dgm:t>
        <a:bodyPr/>
        <a:lstStyle/>
        <a:p>
          <a:endParaRPr lang="cs-CZ"/>
        </a:p>
      </dgm:t>
    </dgm:pt>
    <dgm:pt modelId="{723D4609-26C0-4CF9-8CE8-D0ED5B2A792D}">
      <dgm:prSet/>
      <dgm:spPr/>
      <dgm:t>
        <a:bodyPr/>
        <a:lstStyle/>
        <a:p>
          <a:r>
            <a:rPr lang="cs-CZ" dirty="0" smtClean="0"/>
            <a:t>vor</a:t>
          </a:r>
          <a:endParaRPr lang="cs-CZ" dirty="0"/>
        </a:p>
      </dgm:t>
    </dgm:pt>
    <dgm:pt modelId="{2D8E37FC-6E1B-43B8-97BC-BF2B2262C68D}" type="parTrans" cxnId="{D37EA496-54D6-4F28-8183-A5B235690ED1}">
      <dgm:prSet/>
      <dgm:spPr/>
      <dgm:t>
        <a:bodyPr/>
        <a:lstStyle/>
        <a:p>
          <a:endParaRPr lang="cs-CZ"/>
        </a:p>
      </dgm:t>
    </dgm:pt>
    <dgm:pt modelId="{CB332179-478E-4CEC-9BE3-E761AE9D0EC5}" type="sibTrans" cxnId="{D37EA496-54D6-4F28-8183-A5B235690ED1}">
      <dgm:prSet/>
      <dgm:spPr/>
      <dgm:t>
        <a:bodyPr/>
        <a:lstStyle/>
        <a:p>
          <a:endParaRPr lang="cs-CZ"/>
        </a:p>
      </dgm:t>
    </dgm:pt>
    <dgm:pt modelId="{50CA7EA3-EB00-4E1D-8154-EC3DBAE4EC3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po čem</a:t>
          </a:r>
          <a:endParaRPr lang="cs-CZ" i="1" dirty="0"/>
        </a:p>
      </dgm:t>
    </dgm:pt>
    <dgm:pt modelId="{B6322A4D-AE36-4D8E-92D3-80B0D1E45302}" type="parTrans" cxnId="{917405EF-1AE9-4739-B262-6BA90E4D5B08}">
      <dgm:prSet/>
      <dgm:spPr/>
      <dgm:t>
        <a:bodyPr/>
        <a:lstStyle/>
        <a:p>
          <a:endParaRPr lang="cs-CZ"/>
        </a:p>
      </dgm:t>
    </dgm:pt>
    <dgm:pt modelId="{48FD7F77-C002-4BF0-80AD-12ADEBF96CAD}" type="sibTrans" cxnId="{917405EF-1AE9-4739-B262-6BA90E4D5B08}">
      <dgm:prSet/>
      <dgm:spPr/>
      <dgm:t>
        <a:bodyPr/>
        <a:lstStyle/>
        <a:p>
          <a:endParaRPr lang="cs-CZ"/>
        </a:p>
      </dgm:t>
    </dgm:pt>
    <dgm:pt modelId="{6720DE6D-CA7F-42E4-9241-C3476801CE9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o čem</a:t>
          </a:r>
          <a:endParaRPr lang="cs-CZ" i="1" dirty="0"/>
        </a:p>
      </dgm:t>
    </dgm:pt>
    <dgm:pt modelId="{4F55C105-2883-4069-866B-F13FC31847E4}" type="parTrans" cxnId="{F235A1BC-CE65-4D95-85D3-5A0CBDE14384}">
      <dgm:prSet/>
      <dgm:spPr/>
      <dgm:t>
        <a:bodyPr/>
        <a:lstStyle/>
        <a:p>
          <a:endParaRPr lang="cs-CZ"/>
        </a:p>
      </dgm:t>
    </dgm:pt>
    <dgm:pt modelId="{3FC11C8B-3B4C-4E22-BFCE-191F3881E572}" type="sibTrans" cxnId="{F235A1BC-CE65-4D95-85D3-5A0CBDE14384}">
      <dgm:prSet/>
      <dgm:spPr/>
      <dgm:t>
        <a:bodyPr/>
        <a:lstStyle/>
        <a:p>
          <a:endParaRPr lang="cs-CZ"/>
        </a:p>
      </dgm:t>
    </dgm:pt>
    <dgm:pt modelId="{B3A67873-82B1-4BD5-87AB-104B052616F9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k čemu</a:t>
          </a:r>
          <a:endParaRPr lang="cs-CZ" i="1" dirty="0"/>
        </a:p>
      </dgm:t>
    </dgm:pt>
    <dgm:pt modelId="{FC202E57-333F-4BB9-8328-DF4FEAE178B8}" type="parTrans" cxnId="{C667A84C-74E7-4E97-99AF-851BB370F898}">
      <dgm:prSet/>
      <dgm:spPr/>
      <dgm:t>
        <a:bodyPr/>
        <a:lstStyle/>
        <a:p>
          <a:endParaRPr lang="cs-CZ"/>
        </a:p>
      </dgm:t>
    </dgm:pt>
    <dgm:pt modelId="{8CA94FE1-00F3-4A7F-879D-139B93428672}" type="sibTrans" cxnId="{C667A84C-74E7-4E97-99AF-851BB370F898}">
      <dgm:prSet/>
      <dgm:spPr/>
      <dgm:t>
        <a:bodyPr/>
        <a:lstStyle/>
        <a:p>
          <a:endParaRPr lang="cs-CZ"/>
        </a:p>
      </dgm:t>
    </dgm:pt>
    <dgm:pt modelId="{340B5CB9-EC99-4478-9D34-5BE56193F7B2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čím</a:t>
          </a:r>
          <a:endParaRPr lang="cs-CZ" i="1" dirty="0"/>
        </a:p>
      </dgm:t>
    </dgm:pt>
    <dgm:pt modelId="{17713D39-3B10-4C4F-A3CE-329D87733F45}" type="parTrans" cxnId="{9112B0F7-E518-4637-AB9D-D95B87B483FE}">
      <dgm:prSet/>
      <dgm:spPr/>
      <dgm:t>
        <a:bodyPr/>
        <a:lstStyle/>
        <a:p>
          <a:endParaRPr lang="cs-CZ"/>
        </a:p>
      </dgm:t>
    </dgm:pt>
    <dgm:pt modelId="{A64C9442-0846-43B6-BC01-F8C87ADAB3FF}" type="sibTrans" cxnId="{9112B0F7-E518-4637-AB9D-D95B87B483FE}">
      <dgm:prSet/>
      <dgm:spPr/>
      <dgm:t>
        <a:bodyPr/>
        <a:lstStyle/>
        <a:p>
          <a:endParaRPr lang="cs-CZ"/>
        </a:p>
      </dgm:t>
    </dgm:pt>
    <dgm:pt modelId="{9DC5D97D-63B8-4633-A5E6-D97C1BA14F36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k čemu</a:t>
          </a:r>
          <a:endParaRPr lang="cs-CZ" i="1" dirty="0"/>
        </a:p>
      </dgm:t>
    </dgm:pt>
    <dgm:pt modelId="{A069A7F2-DC56-46B6-AA1A-BAEF3DCE94AC}" type="parTrans" cxnId="{397141FD-286E-470A-87A4-56DE57E876AB}">
      <dgm:prSet/>
      <dgm:spPr/>
      <dgm:t>
        <a:bodyPr/>
        <a:lstStyle/>
        <a:p>
          <a:endParaRPr lang="cs-CZ"/>
        </a:p>
      </dgm:t>
    </dgm:pt>
    <dgm:pt modelId="{4B14E457-6223-4F46-BA1D-A63D350C5BB7}" type="sibTrans" cxnId="{397141FD-286E-470A-87A4-56DE57E876AB}">
      <dgm:prSet/>
      <dgm:spPr/>
      <dgm:t>
        <a:bodyPr/>
        <a:lstStyle/>
        <a:p>
          <a:endParaRPr lang="cs-CZ"/>
        </a:p>
      </dgm:t>
    </dgm:pt>
    <dgm:pt modelId="{66C8A5AF-DFA7-45FF-91E5-D22A4550DE09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proti čemu</a:t>
          </a:r>
          <a:endParaRPr lang="cs-CZ" i="1" dirty="0"/>
        </a:p>
      </dgm:t>
    </dgm:pt>
    <dgm:pt modelId="{3B3D6572-574B-4FB8-9BCF-34001AD51D55}" type="parTrans" cxnId="{AF7AC168-8232-41E2-B3C2-D3E53E010CF5}">
      <dgm:prSet/>
      <dgm:spPr/>
      <dgm:t>
        <a:bodyPr/>
        <a:lstStyle/>
        <a:p>
          <a:endParaRPr lang="cs-CZ"/>
        </a:p>
      </dgm:t>
    </dgm:pt>
    <dgm:pt modelId="{2C68CD69-A06A-4BC1-A59C-287C27900936}" type="sibTrans" cxnId="{AF7AC168-8232-41E2-B3C2-D3E53E010CF5}">
      <dgm:prSet/>
      <dgm:spPr/>
      <dgm:t>
        <a:bodyPr/>
        <a:lstStyle/>
        <a:p>
          <a:endParaRPr lang="cs-CZ"/>
        </a:p>
      </dgm:t>
    </dgm:pt>
    <dgm:pt modelId="{3218D21B-762E-4BEC-8D14-C32FDDCBD5A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před čím</a:t>
          </a:r>
          <a:endParaRPr lang="cs-CZ" i="1" dirty="0"/>
        </a:p>
      </dgm:t>
    </dgm:pt>
    <dgm:pt modelId="{D4074AB0-9D7D-4B1C-8B54-1EED486755DC}" type="parTrans" cxnId="{7EB8C214-B279-4B02-916C-4F374DB1F548}">
      <dgm:prSet/>
      <dgm:spPr/>
      <dgm:t>
        <a:bodyPr/>
        <a:lstStyle/>
        <a:p>
          <a:endParaRPr lang="cs-CZ"/>
        </a:p>
      </dgm:t>
    </dgm:pt>
    <dgm:pt modelId="{DBC94BDE-E1B7-4B3A-9A73-D046BCFA417D}" type="sibTrans" cxnId="{7EB8C214-B279-4B02-916C-4F374DB1F548}">
      <dgm:prSet/>
      <dgm:spPr/>
      <dgm:t>
        <a:bodyPr/>
        <a:lstStyle/>
        <a:p>
          <a:endParaRPr lang="cs-CZ"/>
        </a:p>
      </dgm:t>
    </dgm:pt>
    <dgm:pt modelId="{C5C4387A-242E-4D5D-94CD-C9DAD8881E60}" type="pres">
      <dgm:prSet presAssocID="{D4803D95-B2E7-4F6C-9B64-8B83A3A54DA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9B1D0D-3DB6-4EEF-84FB-EA572E5439D9}" type="pres">
      <dgm:prSet presAssocID="{EE6D2978-CDC0-462B-8483-1B5962CE4E0E}" presName="root1" presStyleCnt="0"/>
      <dgm:spPr/>
    </dgm:pt>
    <dgm:pt modelId="{9978F967-2442-4710-BE1A-97B60CED4F31}" type="pres">
      <dgm:prSet presAssocID="{EE6D2978-CDC0-462B-8483-1B5962CE4E0E}" presName="LevelOneTextNode" presStyleLbl="node0" presStyleIdx="0" presStyleCnt="1" custLinFactNeighborX="-19308" custLinFactNeighborY="18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8ECF65-14F3-4D98-8021-548879DA41A0}" type="pres">
      <dgm:prSet presAssocID="{EE6D2978-CDC0-462B-8483-1B5962CE4E0E}" presName="level2hierChild" presStyleCnt="0"/>
      <dgm:spPr/>
    </dgm:pt>
    <dgm:pt modelId="{80A84E19-8BCC-44EA-8DFB-FC4EBB876CEB}" type="pres">
      <dgm:prSet presAssocID="{6555E017-A996-4914-A718-F9AB5BCAEEA3}" presName="conn2-1" presStyleLbl="parChTrans1D2" presStyleIdx="0" presStyleCnt="9"/>
      <dgm:spPr/>
      <dgm:t>
        <a:bodyPr/>
        <a:lstStyle/>
        <a:p>
          <a:endParaRPr lang="cs-CZ"/>
        </a:p>
      </dgm:t>
    </dgm:pt>
    <dgm:pt modelId="{53392DB0-68C5-4B57-87F9-2C49A6C4909E}" type="pres">
      <dgm:prSet presAssocID="{6555E017-A996-4914-A718-F9AB5BCAEEA3}" presName="connTx" presStyleLbl="parChTrans1D2" presStyleIdx="0" presStyleCnt="9"/>
      <dgm:spPr/>
      <dgm:t>
        <a:bodyPr/>
        <a:lstStyle/>
        <a:p>
          <a:endParaRPr lang="cs-CZ"/>
        </a:p>
      </dgm:t>
    </dgm:pt>
    <dgm:pt modelId="{880D5C0C-0EA6-4356-AFC2-738ACA090030}" type="pres">
      <dgm:prSet presAssocID="{81C6DBB7-1BDE-4F3A-9443-78D88D1F2877}" presName="root2" presStyleCnt="0"/>
      <dgm:spPr/>
    </dgm:pt>
    <dgm:pt modelId="{DE3DD635-EFAE-429A-BAEC-027E0501361A}" type="pres">
      <dgm:prSet presAssocID="{81C6DBB7-1BDE-4F3A-9443-78D88D1F2877}" presName="LevelTwoTextNode" presStyleLbl="node2" presStyleIdx="0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A7E389D-A7B3-4B3C-8CD9-D0209A10FB21}" type="pres">
      <dgm:prSet presAssocID="{81C6DBB7-1BDE-4F3A-9443-78D88D1F2877}" presName="level3hierChild" presStyleCnt="0"/>
      <dgm:spPr/>
    </dgm:pt>
    <dgm:pt modelId="{46237930-1346-4B81-A143-571C39C5D994}" type="pres">
      <dgm:prSet presAssocID="{35C364F2-008D-434C-971F-DF3BFC6B7413}" presName="conn2-1" presStyleLbl="parChTrans1D3" presStyleIdx="0" presStyleCnt="9"/>
      <dgm:spPr/>
      <dgm:t>
        <a:bodyPr/>
        <a:lstStyle/>
        <a:p>
          <a:endParaRPr lang="cs-CZ"/>
        </a:p>
      </dgm:t>
    </dgm:pt>
    <dgm:pt modelId="{CDFD04C2-A7E6-41AB-9F4A-F98DE721269C}" type="pres">
      <dgm:prSet presAssocID="{35C364F2-008D-434C-971F-DF3BFC6B7413}" presName="connTx" presStyleLbl="parChTrans1D3" presStyleIdx="0" presStyleCnt="9"/>
      <dgm:spPr/>
      <dgm:t>
        <a:bodyPr/>
        <a:lstStyle/>
        <a:p>
          <a:endParaRPr lang="cs-CZ"/>
        </a:p>
      </dgm:t>
    </dgm:pt>
    <dgm:pt modelId="{64EC94EA-0DFC-455B-B286-1CF60818C289}" type="pres">
      <dgm:prSet presAssocID="{BF3458DD-70C0-4076-A127-CBC91F1CDD03}" presName="root2" presStyleCnt="0"/>
      <dgm:spPr/>
    </dgm:pt>
    <dgm:pt modelId="{AD2B7361-4D4F-4C0A-AF47-283CB51AC687}" type="pres">
      <dgm:prSet presAssocID="{BF3458DD-70C0-4076-A127-CBC91F1CDD03}" presName="LevelTwoTextNode" presStyleLbl="node3" presStyleIdx="0" presStyleCnt="9" custLinFactNeighborX="738" custLinFactNeighborY="-8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0CB838-6B10-4380-928E-EA7524CAD499}" type="pres">
      <dgm:prSet presAssocID="{BF3458DD-70C0-4076-A127-CBC91F1CDD03}" presName="level3hierChild" presStyleCnt="0"/>
      <dgm:spPr/>
    </dgm:pt>
    <dgm:pt modelId="{10952DDE-18BC-4B2B-A06E-4DB240482989}" type="pres">
      <dgm:prSet presAssocID="{253E2C6D-08D6-4710-8B1F-40009B7E5097}" presName="conn2-1" presStyleLbl="parChTrans1D2" presStyleIdx="1" presStyleCnt="9"/>
      <dgm:spPr/>
      <dgm:t>
        <a:bodyPr/>
        <a:lstStyle/>
        <a:p>
          <a:endParaRPr lang="cs-CZ"/>
        </a:p>
      </dgm:t>
    </dgm:pt>
    <dgm:pt modelId="{75B3D234-1897-4C34-B0F8-77062ECBC6C8}" type="pres">
      <dgm:prSet presAssocID="{253E2C6D-08D6-4710-8B1F-40009B7E5097}" presName="connTx" presStyleLbl="parChTrans1D2" presStyleIdx="1" presStyleCnt="9"/>
      <dgm:spPr/>
      <dgm:t>
        <a:bodyPr/>
        <a:lstStyle/>
        <a:p>
          <a:endParaRPr lang="cs-CZ"/>
        </a:p>
      </dgm:t>
    </dgm:pt>
    <dgm:pt modelId="{79E9C225-3B19-45EF-9907-2B419793C630}" type="pres">
      <dgm:prSet presAssocID="{4DECEE42-B54C-4A0C-84F1-DAFE041D4DF1}" presName="root2" presStyleCnt="0"/>
      <dgm:spPr/>
    </dgm:pt>
    <dgm:pt modelId="{ED745FA3-60FA-422A-A486-005CFB6ADBAC}" type="pres">
      <dgm:prSet presAssocID="{4DECEE42-B54C-4A0C-84F1-DAFE041D4DF1}" presName="LevelTwoTextNode" presStyleLbl="node2" presStyleIdx="1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B74B71-7594-4FA0-84A0-590CEEC5EC97}" type="pres">
      <dgm:prSet presAssocID="{4DECEE42-B54C-4A0C-84F1-DAFE041D4DF1}" presName="level3hierChild" presStyleCnt="0"/>
      <dgm:spPr/>
    </dgm:pt>
    <dgm:pt modelId="{4F0AA338-BC14-4CC0-9C8A-65D3C94063DD}" type="pres">
      <dgm:prSet presAssocID="{4B948ADB-A68A-4035-A426-BD28618CA470}" presName="conn2-1" presStyleLbl="parChTrans1D3" presStyleIdx="1" presStyleCnt="9"/>
      <dgm:spPr/>
      <dgm:t>
        <a:bodyPr/>
        <a:lstStyle/>
        <a:p>
          <a:endParaRPr lang="cs-CZ"/>
        </a:p>
      </dgm:t>
    </dgm:pt>
    <dgm:pt modelId="{32DE28AA-E4EB-4FD0-9C84-37B404D47B4A}" type="pres">
      <dgm:prSet presAssocID="{4B948ADB-A68A-4035-A426-BD28618CA470}" presName="connTx" presStyleLbl="parChTrans1D3" presStyleIdx="1" presStyleCnt="9"/>
      <dgm:spPr/>
      <dgm:t>
        <a:bodyPr/>
        <a:lstStyle/>
        <a:p>
          <a:endParaRPr lang="cs-CZ"/>
        </a:p>
      </dgm:t>
    </dgm:pt>
    <dgm:pt modelId="{4AC2D29A-746D-4F11-9592-C2251337855B}" type="pres">
      <dgm:prSet presAssocID="{FCA98BC3-24DE-4DC2-B277-54A9DD12661E}" presName="root2" presStyleCnt="0"/>
      <dgm:spPr/>
    </dgm:pt>
    <dgm:pt modelId="{78FD82A5-C088-4C05-9CCA-82F3FCC03699}" type="pres">
      <dgm:prSet presAssocID="{FCA98BC3-24DE-4DC2-B277-54A9DD12661E}" presName="LevelTwoTextNode" presStyleLbl="node3" presStyleIdx="1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DF488C-5740-4373-A8C8-CDB7C5244BC5}" type="pres">
      <dgm:prSet presAssocID="{FCA98BC3-24DE-4DC2-B277-54A9DD12661E}" presName="level3hierChild" presStyleCnt="0"/>
      <dgm:spPr/>
    </dgm:pt>
    <dgm:pt modelId="{7B6F0757-2A7D-47F7-A903-3B9E56BE02AE}" type="pres">
      <dgm:prSet presAssocID="{AA511638-BDA7-490B-A91C-7C3A30788A5F}" presName="conn2-1" presStyleLbl="parChTrans1D2" presStyleIdx="2" presStyleCnt="9"/>
      <dgm:spPr/>
      <dgm:t>
        <a:bodyPr/>
        <a:lstStyle/>
        <a:p>
          <a:endParaRPr lang="cs-CZ"/>
        </a:p>
      </dgm:t>
    </dgm:pt>
    <dgm:pt modelId="{7ED05463-D794-4EF0-B1EE-2E3D6E1F6E84}" type="pres">
      <dgm:prSet presAssocID="{AA511638-BDA7-490B-A91C-7C3A30788A5F}" presName="connTx" presStyleLbl="parChTrans1D2" presStyleIdx="2" presStyleCnt="9"/>
      <dgm:spPr/>
      <dgm:t>
        <a:bodyPr/>
        <a:lstStyle/>
        <a:p>
          <a:endParaRPr lang="cs-CZ"/>
        </a:p>
      </dgm:t>
    </dgm:pt>
    <dgm:pt modelId="{DC550F33-872D-41A7-8FE5-48C2135D6E1B}" type="pres">
      <dgm:prSet presAssocID="{A112189F-4B00-4B28-B2DA-83A3B7AFE1D3}" presName="root2" presStyleCnt="0"/>
      <dgm:spPr/>
    </dgm:pt>
    <dgm:pt modelId="{1E55A1BC-8594-4AB4-8329-AF444C2A9D7A}" type="pres">
      <dgm:prSet presAssocID="{A112189F-4B00-4B28-B2DA-83A3B7AFE1D3}" presName="LevelTwoTextNode" presStyleLbl="node2" presStyleIdx="2" presStyleCnt="9" custLinFactNeighborX="-523" custLinFactNeighborY="87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0D2697-BEFE-4936-8CA2-B091E57B58BE}" type="pres">
      <dgm:prSet presAssocID="{A112189F-4B00-4B28-B2DA-83A3B7AFE1D3}" presName="level3hierChild" presStyleCnt="0"/>
      <dgm:spPr/>
    </dgm:pt>
    <dgm:pt modelId="{CB356C23-0309-4820-A6F2-5B3521B5EF69}" type="pres">
      <dgm:prSet presAssocID="{B6322A4D-AE36-4D8E-92D3-80B0D1E45302}" presName="conn2-1" presStyleLbl="parChTrans1D3" presStyleIdx="2" presStyleCnt="9"/>
      <dgm:spPr/>
      <dgm:t>
        <a:bodyPr/>
        <a:lstStyle/>
        <a:p>
          <a:endParaRPr lang="cs-CZ"/>
        </a:p>
      </dgm:t>
    </dgm:pt>
    <dgm:pt modelId="{B46A1A32-42A8-46B9-BEE5-6726E4321B37}" type="pres">
      <dgm:prSet presAssocID="{B6322A4D-AE36-4D8E-92D3-80B0D1E45302}" presName="connTx" presStyleLbl="parChTrans1D3" presStyleIdx="2" presStyleCnt="9"/>
      <dgm:spPr/>
      <dgm:t>
        <a:bodyPr/>
        <a:lstStyle/>
        <a:p>
          <a:endParaRPr lang="cs-CZ"/>
        </a:p>
      </dgm:t>
    </dgm:pt>
    <dgm:pt modelId="{4ABFC5A9-3DA5-46BD-A04F-D90CA6ED5C7C}" type="pres">
      <dgm:prSet presAssocID="{50CA7EA3-EB00-4E1D-8154-EC3DBAE4EC3A}" presName="root2" presStyleCnt="0"/>
      <dgm:spPr/>
    </dgm:pt>
    <dgm:pt modelId="{ECDE13CD-87EA-456E-92EE-69C3984598A6}" type="pres">
      <dgm:prSet presAssocID="{50CA7EA3-EB00-4E1D-8154-EC3DBAE4EC3A}" presName="LevelTwoTextNode" presStyleLbl="node3" presStyleIdx="2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AF3C27-CD5D-476B-9C32-27275887D6F5}" type="pres">
      <dgm:prSet presAssocID="{50CA7EA3-EB00-4E1D-8154-EC3DBAE4EC3A}" presName="level3hierChild" presStyleCnt="0"/>
      <dgm:spPr/>
    </dgm:pt>
    <dgm:pt modelId="{C8FE6F5E-18E0-403B-8B00-BC5BBA1DE123}" type="pres">
      <dgm:prSet presAssocID="{FE6B38A7-0CAA-49DF-8BC0-0E97426E27AC}" presName="conn2-1" presStyleLbl="parChTrans1D2" presStyleIdx="3" presStyleCnt="9"/>
      <dgm:spPr/>
      <dgm:t>
        <a:bodyPr/>
        <a:lstStyle/>
        <a:p>
          <a:endParaRPr lang="cs-CZ"/>
        </a:p>
      </dgm:t>
    </dgm:pt>
    <dgm:pt modelId="{0068F7C2-4279-4DC3-A482-A9C19DEF47A3}" type="pres">
      <dgm:prSet presAssocID="{FE6B38A7-0CAA-49DF-8BC0-0E97426E27AC}" presName="connTx" presStyleLbl="parChTrans1D2" presStyleIdx="3" presStyleCnt="9"/>
      <dgm:spPr/>
      <dgm:t>
        <a:bodyPr/>
        <a:lstStyle/>
        <a:p>
          <a:endParaRPr lang="cs-CZ"/>
        </a:p>
      </dgm:t>
    </dgm:pt>
    <dgm:pt modelId="{863F2C30-94F9-419E-8441-71AD4FFB0319}" type="pres">
      <dgm:prSet presAssocID="{BCB11205-D5CB-4DBE-9F84-E5BB3A8667FD}" presName="root2" presStyleCnt="0"/>
      <dgm:spPr/>
    </dgm:pt>
    <dgm:pt modelId="{504DDC0F-C3B0-412D-8565-819A8FC7F2D6}" type="pres">
      <dgm:prSet presAssocID="{BCB11205-D5CB-4DBE-9F84-E5BB3A8667FD}" presName="LevelTwoTextNode" presStyleLbl="node2" presStyleIdx="3" presStyleCnt="9" custLinFactNeighborX="-523" custLinFactNeighborY="135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810723E-411C-45BC-9EF4-B4530F737AF7}" type="pres">
      <dgm:prSet presAssocID="{BCB11205-D5CB-4DBE-9F84-E5BB3A8667FD}" presName="level3hierChild" presStyleCnt="0"/>
      <dgm:spPr/>
    </dgm:pt>
    <dgm:pt modelId="{7F260209-FFFF-4C91-A7A3-91B9ACEAB1C0}" type="pres">
      <dgm:prSet presAssocID="{4F55C105-2883-4069-866B-F13FC31847E4}" presName="conn2-1" presStyleLbl="parChTrans1D3" presStyleIdx="3" presStyleCnt="9"/>
      <dgm:spPr/>
      <dgm:t>
        <a:bodyPr/>
        <a:lstStyle/>
        <a:p>
          <a:endParaRPr lang="cs-CZ"/>
        </a:p>
      </dgm:t>
    </dgm:pt>
    <dgm:pt modelId="{F542E656-AE01-4C61-89FD-6E78A2AE0EF2}" type="pres">
      <dgm:prSet presAssocID="{4F55C105-2883-4069-866B-F13FC31847E4}" presName="connTx" presStyleLbl="parChTrans1D3" presStyleIdx="3" presStyleCnt="9"/>
      <dgm:spPr/>
      <dgm:t>
        <a:bodyPr/>
        <a:lstStyle/>
        <a:p>
          <a:endParaRPr lang="cs-CZ"/>
        </a:p>
      </dgm:t>
    </dgm:pt>
    <dgm:pt modelId="{ADC2BA87-952D-472E-8B05-45D9CCE1CBE1}" type="pres">
      <dgm:prSet presAssocID="{6720DE6D-CA7F-42E4-9241-C3476801CE9A}" presName="root2" presStyleCnt="0"/>
      <dgm:spPr/>
    </dgm:pt>
    <dgm:pt modelId="{1A6833EB-E026-4478-BD4F-620E6B3DFEA7}" type="pres">
      <dgm:prSet presAssocID="{6720DE6D-CA7F-42E4-9241-C3476801CE9A}" presName="LevelTwoTextNode" presStyleLbl="node3" presStyleIdx="3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5A9E84-1059-4384-9FCB-C88A78F07816}" type="pres">
      <dgm:prSet presAssocID="{6720DE6D-CA7F-42E4-9241-C3476801CE9A}" presName="level3hierChild" presStyleCnt="0"/>
      <dgm:spPr/>
    </dgm:pt>
    <dgm:pt modelId="{0FFEEF3A-6ED0-46D1-B807-B3949DDB4D6F}" type="pres">
      <dgm:prSet presAssocID="{35996A5B-B3D7-427D-8F67-8F58AA145978}" presName="conn2-1" presStyleLbl="parChTrans1D2" presStyleIdx="4" presStyleCnt="9"/>
      <dgm:spPr/>
      <dgm:t>
        <a:bodyPr/>
        <a:lstStyle/>
        <a:p>
          <a:endParaRPr lang="cs-CZ"/>
        </a:p>
      </dgm:t>
    </dgm:pt>
    <dgm:pt modelId="{374E69FA-9358-493D-9FBB-A5178B1D71C4}" type="pres">
      <dgm:prSet presAssocID="{35996A5B-B3D7-427D-8F67-8F58AA145978}" presName="connTx" presStyleLbl="parChTrans1D2" presStyleIdx="4" presStyleCnt="9"/>
      <dgm:spPr/>
      <dgm:t>
        <a:bodyPr/>
        <a:lstStyle/>
        <a:p>
          <a:endParaRPr lang="cs-CZ"/>
        </a:p>
      </dgm:t>
    </dgm:pt>
    <dgm:pt modelId="{2156D8A8-63F0-48AC-8DF3-49B11EF5F4F9}" type="pres">
      <dgm:prSet presAssocID="{CBD4AA1B-FC47-4919-9F2A-65759939DD7B}" presName="root2" presStyleCnt="0"/>
      <dgm:spPr/>
    </dgm:pt>
    <dgm:pt modelId="{792FF595-DA63-4DB0-9C93-59651A1B7E92}" type="pres">
      <dgm:prSet presAssocID="{CBD4AA1B-FC47-4919-9F2A-65759939DD7B}" presName="LevelTwoTextNode" presStyleLbl="node2" presStyleIdx="4" presStyleCnt="9" custLinFactNeighborX="-523" custLinFactNeighborY="18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56E260-C0D3-4BCC-80AA-506D571487B6}" type="pres">
      <dgm:prSet presAssocID="{CBD4AA1B-FC47-4919-9F2A-65759939DD7B}" presName="level3hierChild" presStyleCnt="0"/>
      <dgm:spPr/>
    </dgm:pt>
    <dgm:pt modelId="{A0AD39C1-EE28-4FB3-B7F8-33D746FF1D2C}" type="pres">
      <dgm:prSet presAssocID="{FC202E57-333F-4BB9-8328-DF4FEAE178B8}" presName="conn2-1" presStyleLbl="parChTrans1D3" presStyleIdx="4" presStyleCnt="9"/>
      <dgm:spPr/>
      <dgm:t>
        <a:bodyPr/>
        <a:lstStyle/>
        <a:p>
          <a:endParaRPr lang="cs-CZ"/>
        </a:p>
      </dgm:t>
    </dgm:pt>
    <dgm:pt modelId="{39618A72-AA4A-4DED-82FD-924576554768}" type="pres">
      <dgm:prSet presAssocID="{FC202E57-333F-4BB9-8328-DF4FEAE178B8}" presName="connTx" presStyleLbl="parChTrans1D3" presStyleIdx="4" presStyleCnt="9"/>
      <dgm:spPr/>
      <dgm:t>
        <a:bodyPr/>
        <a:lstStyle/>
        <a:p>
          <a:endParaRPr lang="cs-CZ"/>
        </a:p>
      </dgm:t>
    </dgm:pt>
    <dgm:pt modelId="{A671A211-49EF-4922-A5DF-D35697634910}" type="pres">
      <dgm:prSet presAssocID="{B3A67873-82B1-4BD5-87AB-104B052616F9}" presName="root2" presStyleCnt="0"/>
      <dgm:spPr/>
    </dgm:pt>
    <dgm:pt modelId="{1918EC06-D19E-44BA-90F2-D78C504642FA}" type="pres">
      <dgm:prSet presAssocID="{B3A67873-82B1-4BD5-87AB-104B052616F9}" presName="LevelTwoTextNode" presStyleLbl="node3" presStyleIdx="4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24451FA-2E76-425F-B8B5-A8402852B36B}" type="pres">
      <dgm:prSet presAssocID="{B3A67873-82B1-4BD5-87AB-104B052616F9}" presName="level3hierChild" presStyleCnt="0"/>
      <dgm:spPr/>
    </dgm:pt>
    <dgm:pt modelId="{FE473361-1181-4655-BB7F-E4FC454650CF}" type="pres">
      <dgm:prSet presAssocID="{2A1CAA92-D837-4F8B-ABDE-68B99234EB00}" presName="conn2-1" presStyleLbl="parChTrans1D2" presStyleIdx="5" presStyleCnt="9"/>
      <dgm:spPr/>
      <dgm:t>
        <a:bodyPr/>
        <a:lstStyle/>
        <a:p>
          <a:endParaRPr lang="cs-CZ"/>
        </a:p>
      </dgm:t>
    </dgm:pt>
    <dgm:pt modelId="{ACB32900-8F00-4CC7-8715-F8CAA7058FA3}" type="pres">
      <dgm:prSet presAssocID="{2A1CAA92-D837-4F8B-ABDE-68B99234EB00}" presName="connTx" presStyleLbl="parChTrans1D2" presStyleIdx="5" presStyleCnt="9"/>
      <dgm:spPr/>
      <dgm:t>
        <a:bodyPr/>
        <a:lstStyle/>
        <a:p>
          <a:endParaRPr lang="cs-CZ"/>
        </a:p>
      </dgm:t>
    </dgm:pt>
    <dgm:pt modelId="{02B5124B-08C7-4B32-868D-51CBB4F8F4A2}" type="pres">
      <dgm:prSet presAssocID="{F942BD2B-55F5-4B8C-BA6C-5160B8AD872D}" presName="root2" presStyleCnt="0"/>
      <dgm:spPr/>
    </dgm:pt>
    <dgm:pt modelId="{189D1BA8-C4A5-4FF3-9274-3309770E34B8}" type="pres">
      <dgm:prSet presAssocID="{F942BD2B-55F5-4B8C-BA6C-5160B8AD872D}" presName="LevelTwoTextNode" presStyleLbl="node2" presStyleIdx="5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D9816-7AEF-4FF4-8120-C784B3FEFCD7}" type="pres">
      <dgm:prSet presAssocID="{F942BD2B-55F5-4B8C-BA6C-5160B8AD872D}" presName="level3hierChild" presStyleCnt="0"/>
      <dgm:spPr/>
    </dgm:pt>
    <dgm:pt modelId="{E40723C5-5825-4647-B370-73B1242C214F}" type="pres">
      <dgm:prSet presAssocID="{17713D39-3B10-4C4F-A3CE-329D87733F45}" presName="conn2-1" presStyleLbl="parChTrans1D3" presStyleIdx="5" presStyleCnt="9"/>
      <dgm:spPr/>
      <dgm:t>
        <a:bodyPr/>
        <a:lstStyle/>
        <a:p>
          <a:endParaRPr lang="cs-CZ"/>
        </a:p>
      </dgm:t>
    </dgm:pt>
    <dgm:pt modelId="{597A471E-4E91-4D12-A23D-F4E08D419E64}" type="pres">
      <dgm:prSet presAssocID="{17713D39-3B10-4C4F-A3CE-329D87733F45}" presName="connTx" presStyleLbl="parChTrans1D3" presStyleIdx="5" presStyleCnt="9"/>
      <dgm:spPr/>
      <dgm:t>
        <a:bodyPr/>
        <a:lstStyle/>
        <a:p>
          <a:endParaRPr lang="cs-CZ"/>
        </a:p>
      </dgm:t>
    </dgm:pt>
    <dgm:pt modelId="{7BFC44CA-0B2B-46AF-8D7F-7AE60C1D5BAA}" type="pres">
      <dgm:prSet presAssocID="{340B5CB9-EC99-4478-9D34-5BE56193F7B2}" presName="root2" presStyleCnt="0"/>
      <dgm:spPr/>
    </dgm:pt>
    <dgm:pt modelId="{7E875347-6D83-40AA-AAE0-F4F81FBA2917}" type="pres">
      <dgm:prSet presAssocID="{340B5CB9-EC99-4478-9D34-5BE56193F7B2}" presName="LevelTwoTextNode" presStyleLbl="node3" presStyleIdx="5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093D67-F412-4BC3-8995-0D9C0790ADAD}" type="pres">
      <dgm:prSet presAssocID="{340B5CB9-EC99-4478-9D34-5BE56193F7B2}" presName="level3hierChild" presStyleCnt="0"/>
      <dgm:spPr/>
    </dgm:pt>
    <dgm:pt modelId="{86ECB192-2353-45EA-A43C-17449033BE2A}" type="pres">
      <dgm:prSet presAssocID="{2162DB36-0D2C-47D1-87F8-B3104008514A}" presName="conn2-1" presStyleLbl="parChTrans1D2" presStyleIdx="6" presStyleCnt="9"/>
      <dgm:spPr/>
      <dgm:t>
        <a:bodyPr/>
        <a:lstStyle/>
        <a:p>
          <a:endParaRPr lang="cs-CZ"/>
        </a:p>
      </dgm:t>
    </dgm:pt>
    <dgm:pt modelId="{7BBCDFA0-67E3-4A23-8EDE-40E818A829AF}" type="pres">
      <dgm:prSet presAssocID="{2162DB36-0D2C-47D1-87F8-B3104008514A}" presName="connTx" presStyleLbl="parChTrans1D2" presStyleIdx="6" presStyleCnt="9"/>
      <dgm:spPr/>
      <dgm:t>
        <a:bodyPr/>
        <a:lstStyle/>
        <a:p>
          <a:endParaRPr lang="cs-CZ"/>
        </a:p>
      </dgm:t>
    </dgm:pt>
    <dgm:pt modelId="{E0F20D32-61FA-4B1C-B452-A2B70B64FBE1}" type="pres">
      <dgm:prSet presAssocID="{FF7D8497-E767-4B61-9182-3CF8CC3B614E}" presName="root2" presStyleCnt="0"/>
      <dgm:spPr/>
    </dgm:pt>
    <dgm:pt modelId="{7789BE54-6B4C-4CCA-93B2-8E49FBF0F537}" type="pres">
      <dgm:prSet presAssocID="{FF7D8497-E767-4B61-9182-3CF8CC3B614E}" presName="LevelTwoTextNode" presStyleLbl="node2" presStyleIdx="6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FB0EA2-AB75-4060-BFDE-DE4CFDEBAA08}" type="pres">
      <dgm:prSet presAssocID="{FF7D8497-E767-4B61-9182-3CF8CC3B614E}" presName="level3hierChild" presStyleCnt="0"/>
      <dgm:spPr/>
    </dgm:pt>
    <dgm:pt modelId="{52FB30CF-64AA-47A2-8D38-2AC5165BCA29}" type="pres">
      <dgm:prSet presAssocID="{A069A7F2-DC56-46B6-AA1A-BAEF3DCE94AC}" presName="conn2-1" presStyleLbl="parChTrans1D3" presStyleIdx="6" presStyleCnt="9"/>
      <dgm:spPr/>
      <dgm:t>
        <a:bodyPr/>
        <a:lstStyle/>
        <a:p>
          <a:endParaRPr lang="cs-CZ"/>
        </a:p>
      </dgm:t>
    </dgm:pt>
    <dgm:pt modelId="{145A3F80-9C09-47CD-9C51-80F66E767E7F}" type="pres">
      <dgm:prSet presAssocID="{A069A7F2-DC56-46B6-AA1A-BAEF3DCE94AC}" presName="connTx" presStyleLbl="parChTrans1D3" presStyleIdx="6" presStyleCnt="9"/>
      <dgm:spPr/>
      <dgm:t>
        <a:bodyPr/>
        <a:lstStyle/>
        <a:p>
          <a:endParaRPr lang="cs-CZ"/>
        </a:p>
      </dgm:t>
    </dgm:pt>
    <dgm:pt modelId="{BD3584BB-AF99-4FB6-953A-0A1DA5E2285A}" type="pres">
      <dgm:prSet presAssocID="{9DC5D97D-63B8-4633-A5E6-D97C1BA14F36}" presName="root2" presStyleCnt="0"/>
      <dgm:spPr/>
    </dgm:pt>
    <dgm:pt modelId="{7B1B23FC-DE08-49DF-ACD0-E0E69D6BD284}" type="pres">
      <dgm:prSet presAssocID="{9DC5D97D-63B8-4633-A5E6-D97C1BA14F36}" presName="LevelTwoTextNode" presStyleLbl="node3" presStyleIdx="6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208F09-24F2-4192-B54E-BEBFC2A7D703}" type="pres">
      <dgm:prSet presAssocID="{9DC5D97D-63B8-4633-A5E6-D97C1BA14F36}" presName="level3hierChild" presStyleCnt="0"/>
      <dgm:spPr/>
    </dgm:pt>
    <dgm:pt modelId="{B9C9769A-5371-43CE-97C1-4B18D023E77C}" type="pres">
      <dgm:prSet presAssocID="{54D73B3E-427E-4DF8-A014-D61E1BA4C725}" presName="conn2-1" presStyleLbl="parChTrans1D2" presStyleIdx="7" presStyleCnt="9"/>
      <dgm:spPr/>
      <dgm:t>
        <a:bodyPr/>
        <a:lstStyle/>
        <a:p>
          <a:endParaRPr lang="cs-CZ"/>
        </a:p>
      </dgm:t>
    </dgm:pt>
    <dgm:pt modelId="{0393AA9A-53A1-4B17-82DE-E1084B62882D}" type="pres">
      <dgm:prSet presAssocID="{54D73B3E-427E-4DF8-A014-D61E1BA4C725}" presName="connTx" presStyleLbl="parChTrans1D2" presStyleIdx="7" presStyleCnt="9"/>
      <dgm:spPr/>
      <dgm:t>
        <a:bodyPr/>
        <a:lstStyle/>
        <a:p>
          <a:endParaRPr lang="cs-CZ"/>
        </a:p>
      </dgm:t>
    </dgm:pt>
    <dgm:pt modelId="{4BCA1DD3-A78F-4FA2-AFE1-4D49BD8BE401}" type="pres">
      <dgm:prSet presAssocID="{6F93E8CA-D5E0-44B1-B27D-D6C654D7CF72}" presName="root2" presStyleCnt="0"/>
      <dgm:spPr/>
    </dgm:pt>
    <dgm:pt modelId="{FD0B8352-CEFF-47BA-8323-437FF5CA2520}" type="pres">
      <dgm:prSet presAssocID="{6F93E8CA-D5E0-44B1-B27D-D6C654D7CF72}" presName="LevelTwoTextNode" presStyleLbl="node2" presStyleIdx="7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B7826C-2EC5-4A39-9320-D8C29CDB20F9}" type="pres">
      <dgm:prSet presAssocID="{6F93E8CA-D5E0-44B1-B27D-D6C654D7CF72}" presName="level3hierChild" presStyleCnt="0"/>
      <dgm:spPr/>
    </dgm:pt>
    <dgm:pt modelId="{D1D7CC42-59EE-401F-AC32-80DCE19EA3DF}" type="pres">
      <dgm:prSet presAssocID="{3B3D6572-574B-4FB8-9BCF-34001AD51D55}" presName="conn2-1" presStyleLbl="parChTrans1D3" presStyleIdx="7" presStyleCnt="9"/>
      <dgm:spPr/>
      <dgm:t>
        <a:bodyPr/>
        <a:lstStyle/>
        <a:p>
          <a:endParaRPr lang="cs-CZ"/>
        </a:p>
      </dgm:t>
    </dgm:pt>
    <dgm:pt modelId="{C17B7ECA-8273-4BCD-8AA4-8EA78CD1AF00}" type="pres">
      <dgm:prSet presAssocID="{3B3D6572-574B-4FB8-9BCF-34001AD51D55}" presName="connTx" presStyleLbl="parChTrans1D3" presStyleIdx="7" presStyleCnt="9"/>
      <dgm:spPr/>
      <dgm:t>
        <a:bodyPr/>
        <a:lstStyle/>
        <a:p>
          <a:endParaRPr lang="cs-CZ"/>
        </a:p>
      </dgm:t>
    </dgm:pt>
    <dgm:pt modelId="{86DD6B51-E236-42F4-9A8E-A79819E82FC8}" type="pres">
      <dgm:prSet presAssocID="{66C8A5AF-DFA7-45FF-91E5-D22A4550DE09}" presName="root2" presStyleCnt="0"/>
      <dgm:spPr/>
    </dgm:pt>
    <dgm:pt modelId="{4A1EED69-3D0E-4E47-B479-C4EF2D403E2B}" type="pres">
      <dgm:prSet presAssocID="{66C8A5AF-DFA7-45FF-91E5-D22A4550DE09}" presName="LevelTwoTextNode" presStyleLbl="node3" presStyleIdx="7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E17FD8-4724-45BC-AF6F-C32D3BE18C5A}" type="pres">
      <dgm:prSet presAssocID="{66C8A5AF-DFA7-45FF-91E5-D22A4550DE09}" presName="level3hierChild" presStyleCnt="0"/>
      <dgm:spPr/>
    </dgm:pt>
    <dgm:pt modelId="{041B88D9-6FF1-4D3C-BFD6-432E78050C29}" type="pres">
      <dgm:prSet presAssocID="{2D8E37FC-6E1B-43B8-97BC-BF2B2262C68D}" presName="conn2-1" presStyleLbl="parChTrans1D2" presStyleIdx="8" presStyleCnt="9"/>
      <dgm:spPr/>
      <dgm:t>
        <a:bodyPr/>
        <a:lstStyle/>
        <a:p>
          <a:endParaRPr lang="cs-CZ"/>
        </a:p>
      </dgm:t>
    </dgm:pt>
    <dgm:pt modelId="{DFD72F04-8756-4AD5-9AD2-B4712F40D9D4}" type="pres">
      <dgm:prSet presAssocID="{2D8E37FC-6E1B-43B8-97BC-BF2B2262C68D}" presName="connTx" presStyleLbl="parChTrans1D2" presStyleIdx="8" presStyleCnt="9"/>
      <dgm:spPr/>
      <dgm:t>
        <a:bodyPr/>
        <a:lstStyle/>
        <a:p>
          <a:endParaRPr lang="cs-CZ"/>
        </a:p>
      </dgm:t>
    </dgm:pt>
    <dgm:pt modelId="{E7600052-9486-4201-8BBF-EB83E64E9C43}" type="pres">
      <dgm:prSet presAssocID="{723D4609-26C0-4CF9-8CE8-D0ED5B2A792D}" presName="root2" presStyleCnt="0"/>
      <dgm:spPr/>
    </dgm:pt>
    <dgm:pt modelId="{5A21C320-7A0E-47A2-8454-2C6B4EA2C4DD}" type="pres">
      <dgm:prSet presAssocID="{723D4609-26C0-4CF9-8CE8-D0ED5B2A792D}" presName="LevelTwoTextNode" presStyleLbl="node2" presStyleIdx="8" presStyleCnt="9" custLinFactNeighborX="3605" custLinFactNeighborY="375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5AF9A7-AA55-459C-B0AD-462B6A2B7A0F}" type="pres">
      <dgm:prSet presAssocID="{723D4609-26C0-4CF9-8CE8-D0ED5B2A792D}" presName="level3hierChild" presStyleCnt="0"/>
      <dgm:spPr/>
    </dgm:pt>
    <dgm:pt modelId="{BF0C8A6E-6C86-4787-9EFC-FBE6E40DFDB5}" type="pres">
      <dgm:prSet presAssocID="{D4074AB0-9D7D-4B1C-8B54-1EED486755DC}" presName="conn2-1" presStyleLbl="parChTrans1D3" presStyleIdx="8" presStyleCnt="9"/>
      <dgm:spPr/>
      <dgm:t>
        <a:bodyPr/>
        <a:lstStyle/>
        <a:p>
          <a:endParaRPr lang="cs-CZ"/>
        </a:p>
      </dgm:t>
    </dgm:pt>
    <dgm:pt modelId="{306CA084-1142-4150-9C4E-3A6E58E38E35}" type="pres">
      <dgm:prSet presAssocID="{D4074AB0-9D7D-4B1C-8B54-1EED486755DC}" presName="connTx" presStyleLbl="parChTrans1D3" presStyleIdx="8" presStyleCnt="9"/>
      <dgm:spPr/>
      <dgm:t>
        <a:bodyPr/>
        <a:lstStyle/>
        <a:p>
          <a:endParaRPr lang="cs-CZ"/>
        </a:p>
      </dgm:t>
    </dgm:pt>
    <dgm:pt modelId="{8C29CF2C-D2F7-4B1B-85D3-4BB9EDDC247F}" type="pres">
      <dgm:prSet presAssocID="{3218D21B-762E-4BEC-8D14-C32FDDCBD5AA}" presName="root2" presStyleCnt="0"/>
      <dgm:spPr/>
    </dgm:pt>
    <dgm:pt modelId="{B7095CE4-61EB-428C-BB02-21F68381579A}" type="pres">
      <dgm:prSet presAssocID="{3218D21B-762E-4BEC-8D14-C32FDDCBD5AA}" presName="LevelTwoTextNode" presStyleLbl="node3" presStyleIdx="8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D5257B8-E289-45C7-8B46-657E2AA4EBE1}" type="pres">
      <dgm:prSet presAssocID="{3218D21B-762E-4BEC-8D14-C32FDDCBD5AA}" presName="level3hierChild" presStyleCnt="0"/>
      <dgm:spPr/>
    </dgm:pt>
  </dgm:ptLst>
  <dgm:cxnLst>
    <dgm:cxn modelId="{A1ACAE9A-627B-4D16-BF3F-086EF2963CC4}" type="presOf" srcId="{EE6D2978-CDC0-462B-8483-1B5962CE4E0E}" destId="{9978F967-2442-4710-BE1A-97B60CED4F31}" srcOrd="0" destOrd="0" presId="urn:microsoft.com/office/officeart/2005/8/layout/hierarchy2"/>
    <dgm:cxn modelId="{6A0F7BC1-8F9A-4EA8-B1F6-C871DD809007}" type="presOf" srcId="{340B5CB9-EC99-4478-9D34-5BE56193F7B2}" destId="{7E875347-6D83-40AA-AAE0-F4F81FBA2917}" srcOrd="0" destOrd="0" presId="urn:microsoft.com/office/officeart/2005/8/layout/hierarchy2"/>
    <dgm:cxn modelId="{24667FFA-F4C9-4860-8378-8A38E8C17811}" type="presOf" srcId="{66C8A5AF-DFA7-45FF-91E5-D22A4550DE09}" destId="{4A1EED69-3D0E-4E47-B479-C4EF2D403E2B}" srcOrd="0" destOrd="0" presId="urn:microsoft.com/office/officeart/2005/8/layout/hierarchy2"/>
    <dgm:cxn modelId="{C51DFD54-9126-4CD1-A5E6-65A8B8800DB8}" type="presOf" srcId="{BCB11205-D5CB-4DBE-9F84-E5BB3A8667FD}" destId="{504DDC0F-C3B0-412D-8565-819A8FC7F2D6}" srcOrd="0" destOrd="0" presId="urn:microsoft.com/office/officeart/2005/8/layout/hierarchy2"/>
    <dgm:cxn modelId="{E71D6885-9AE3-4450-82A1-A5DB342489CF}" type="presOf" srcId="{6555E017-A996-4914-A718-F9AB5BCAEEA3}" destId="{80A84E19-8BCC-44EA-8DFB-FC4EBB876CEB}" srcOrd="0" destOrd="0" presId="urn:microsoft.com/office/officeart/2005/8/layout/hierarchy2"/>
    <dgm:cxn modelId="{9037257C-51B1-43AA-8651-6BEACC97D65C}" type="presOf" srcId="{2D8E37FC-6E1B-43B8-97BC-BF2B2262C68D}" destId="{DFD72F04-8756-4AD5-9AD2-B4712F40D9D4}" srcOrd="1" destOrd="0" presId="urn:microsoft.com/office/officeart/2005/8/layout/hierarchy2"/>
    <dgm:cxn modelId="{3226548F-2C61-4DAF-9832-BC08BD3DD1FD}" type="presOf" srcId="{BF3458DD-70C0-4076-A127-CBC91F1CDD03}" destId="{AD2B7361-4D4F-4C0A-AF47-283CB51AC687}" srcOrd="0" destOrd="0" presId="urn:microsoft.com/office/officeart/2005/8/layout/hierarchy2"/>
    <dgm:cxn modelId="{65AE1F58-1E73-4999-B6B5-8EB2FD7A2681}" type="presOf" srcId="{3B3D6572-574B-4FB8-9BCF-34001AD51D55}" destId="{C17B7ECA-8273-4BCD-8AA4-8EA78CD1AF00}" srcOrd="1" destOrd="0" presId="urn:microsoft.com/office/officeart/2005/8/layout/hierarchy2"/>
    <dgm:cxn modelId="{DD8232E4-CED9-4BB0-8669-18D007B9B1E7}" type="presOf" srcId="{B6322A4D-AE36-4D8E-92D3-80B0D1E45302}" destId="{B46A1A32-42A8-46B9-BEE5-6726E4321B37}" srcOrd="1" destOrd="0" presId="urn:microsoft.com/office/officeart/2005/8/layout/hierarchy2"/>
    <dgm:cxn modelId="{56E8DF5D-20EE-49D8-9EDE-C14FBF5576D9}" type="presOf" srcId="{CBD4AA1B-FC47-4919-9F2A-65759939DD7B}" destId="{792FF595-DA63-4DB0-9C93-59651A1B7E92}" srcOrd="0" destOrd="0" presId="urn:microsoft.com/office/officeart/2005/8/layout/hierarchy2"/>
    <dgm:cxn modelId="{982E422F-BC8F-45D2-9EB7-171AE5BBED33}" srcId="{EE6D2978-CDC0-462B-8483-1B5962CE4E0E}" destId="{BCB11205-D5CB-4DBE-9F84-E5BB3A8667FD}" srcOrd="3" destOrd="0" parTransId="{FE6B38A7-0CAA-49DF-8BC0-0E97426E27AC}" sibTransId="{53A0E3E5-CC0A-4573-8E24-41053D2481C0}"/>
    <dgm:cxn modelId="{17337A75-BFE2-4F49-B27D-3914F52B05CE}" type="presOf" srcId="{253E2C6D-08D6-4710-8B1F-40009B7E5097}" destId="{10952DDE-18BC-4B2B-A06E-4DB240482989}" srcOrd="0" destOrd="0" presId="urn:microsoft.com/office/officeart/2005/8/layout/hierarchy2"/>
    <dgm:cxn modelId="{71855D33-78A6-43DE-AA69-1E7FA46FBC9E}" type="presOf" srcId="{35996A5B-B3D7-427D-8F67-8F58AA145978}" destId="{374E69FA-9358-493D-9FBB-A5178B1D71C4}" srcOrd="1" destOrd="0" presId="urn:microsoft.com/office/officeart/2005/8/layout/hierarchy2"/>
    <dgm:cxn modelId="{1FBE606D-63DF-484D-B4BB-0A12A6A5D710}" srcId="{D4803D95-B2E7-4F6C-9B64-8B83A3A54DAA}" destId="{EE6D2978-CDC0-462B-8483-1B5962CE4E0E}" srcOrd="0" destOrd="0" parTransId="{79DF4A2D-18BB-4B92-B7AC-1044DC0D4811}" sibTransId="{02B6DBC4-9EE3-45F7-9BB3-666C4F1330F8}"/>
    <dgm:cxn modelId="{4FABEAE5-4715-40C5-92D7-591201E3386D}" type="presOf" srcId="{6F93E8CA-D5E0-44B1-B27D-D6C654D7CF72}" destId="{FD0B8352-CEFF-47BA-8323-437FF5CA2520}" srcOrd="0" destOrd="0" presId="urn:microsoft.com/office/officeart/2005/8/layout/hierarchy2"/>
    <dgm:cxn modelId="{9112B0F7-E518-4637-AB9D-D95B87B483FE}" srcId="{F942BD2B-55F5-4B8C-BA6C-5160B8AD872D}" destId="{340B5CB9-EC99-4478-9D34-5BE56193F7B2}" srcOrd="0" destOrd="0" parTransId="{17713D39-3B10-4C4F-A3CE-329D87733F45}" sibTransId="{A64C9442-0846-43B6-BC01-F8C87ADAB3FF}"/>
    <dgm:cxn modelId="{4484D6E3-FB3E-4F2D-AF3F-2E50E8A5D738}" type="presOf" srcId="{50CA7EA3-EB00-4E1D-8154-EC3DBAE4EC3A}" destId="{ECDE13CD-87EA-456E-92EE-69C3984598A6}" srcOrd="0" destOrd="0" presId="urn:microsoft.com/office/officeart/2005/8/layout/hierarchy2"/>
    <dgm:cxn modelId="{EED72CE3-D571-4DB3-AB89-04D43E432768}" type="presOf" srcId="{35C364F2-008D-434C-971F-DF3BFC6B7413}" destId="{46237930-1346-4B81-A143-571C39C5D994}" srcOrd="0" destOrd="0" presId="urn:microsoft.com/office/officeart/2005/8/layout/hierarchy2"/>
    <dgm:cxn modelId="{AF7AC168-8232-41E2-B3C2-D3E53E010CF5}" srcId="{6F93E8CA-D5E0-44B1-B27D-D6C654D7CF72}" destId="{66C8A5AF-DFA7-45FF-91E5-D22A4550DE09}" srcOrd="0" destOrd="0" parTransId="{3B3D6572-574B-4FB8-9BCF-34001AD51D55}" sibTransId="{2C68CD69-A06A-4BC1-A59C-287C27900936}"/>
    <dgm:cxn modelId="{B1B939EF-8FAF-4C24-9875-6F4F7859B5CF}" srcId="{4DECEE42-B54C-4A0C-84F1-DAFE041D4DF1}" destId="{FCA98BC3-24DE-4DC2-B277-54A9DD12661E}" srcOrd="0" destOrd="0" parTransId="{4B948ADB-A68A-4035-A426-BD28618CA470}" sibTransId="{340F229A-5EE8-40AE-9104-DBB844FB1305}"/>
    <dgm:cxn modelId="{F9FB1BD6-57D2-4925-82CD-748C13DA5B07}" type="presOf" srcId="{A112189F-4B00-4B28-B2DA-83A3B7AFE1D3}" destId="{1E55A1BC-8594-4AB4-8329-AF444C2A9D7A}" srcOrd="0" destOrd="0" presId="urn:microsoft.com/office/officeart/2005/8/layout/hierarchy2"/>
    <dgm:cxn modelId="{FD1CF468-D778-4752-A777-F625E2BF692E}" type="presOf" srcId="{B6322A4D-AE36-4D8E-92D3-80B0D1E45302}" destId="{CB356C23-0309-4820-A6F2-5B3521B5EF69}" srcOrd="0" destOrd="0" presId="urn:microsoft.com/office/officeart/2005/8/layout/hierarchy2"/>
    <dgm:cxn modelId="{E7EE63E0-A64B-40D7-BACD-8F39C5440FE1}" srcId="{81C6DBB7-1BDE-4F3A-9443-78D88D1F2877}" destId="{BF3458DD-70C0-4076-A127-CBC91F1CDD03}" srcOrd="0" destOrd="0" parTransId="{35C364F2-008D-434C-971F-DF3BFC6B7413}" sibTransId="{CECBE91F-3395-4CDF-8E24-965940EA816F}"/>
    <dgm:cxn modelId="{C4B387CB-E36E-4897-BEDE-542C47D9A554}" srcId="{EE6D2978-CDC0-462B-8483-1B5962CE4E0E}" destId="{81C6DBB7-1BDE-4F3A-9443-78D88D1F2877}" srcOrd="0" destOrd="0" parTransId="{6555E017-A996-4914-A718-F9AB5BCAEEA3}" sibTransId="{834385D8-CAFC-4E11-BD0C-1D0A56331D6F}"/>
    <dgm:cxn modelId="{8C0E702A-3855-407E-A9A9-432FB1F30C59}" type="presOf" srcId="{35C364F2-008D-434C-971F-DF3BFC6B7413}" destId="{CDFD04C2-A7E6-41AB-9F4A-F98DE721269C}" srcOrd="1" destOrd="0" presId="urn:microsoft.com/office/officeart/2005/8/layout/hierarchy2"/>
    <dgm:cxn modelId="{4A507D57-A5F1-498F-81D0-2B7F215724C1}" type="presOf" srcId="{6555E017-A996-4914-A718-F9AB5BCAEEA3}" destId="{53392DB0-68C5-4B57-87F9-2C49A6C4909E}" srcOrd="1" destOrd="0" presId="urn:microsoft.com/office/officeart/2005/8/layout/hierarchy2"/>
    <dgm:cxn modelId="{FE317761-0216-4496-8040-30C1832BC40B}" type="presOf" srcId="{FCA98BC3-24DE-4DC2-B277-54A9DD12661E}" destId="{78FD82A5-C088-4C05-9CCA-82F3FCC03699}" srcOrd="0" destOrd="0" presId="urn:microsoft.com/office/officeart/2005/8/layout/hierarchy2"/>
    <dgm:cxn modelId="{AE438CBA-63D4-44C1-8A49-3EA239E16A74}" type="presOf" srcId="{D4074AB0-9D7D-4B1C-8B54-1EED486755DC}" destId="{BF0C8A6E-6C86-4787-9EFC-FBE6E40DFDB5}" srcOrd="0" destOrd="0" presId="urn:microsoft.com/office/officeart/2005/8/layout/hierarchy2"/>
    <dgm:cxn modelId="{68F3694E-A1C1-43A5-A438-6A477E490C77}" type="presOf" srcId="{54D73B3E-427E-4DF8-A014-D61E1BA4C725}" destId="{B9C9769A-5371-43CE-97C1-4B18D023E77C}" srcOrd="0" destOrd="0" presId="urn:microsoft.com/office/officeart/2005/8/layout/hierarchy2"/>
    <dgm:cxn modelId="{933292E6-7E13-478F-9A5C-5821048C7044}" type="presOf" srcId="{4F55C105-2883-4069-866B-F13FC31847E4}" destId="{7F260209-FFFF-4C91-A7A3-91B9ACEAB1C0}" srcOrd="0" destOrd="0" presId="urn:microsoft.com/office/officeart/2005/8/layout/hierarchy2"/>
    <dgm:cxn modelId="{0CB4D863-AF6B-43CF-B8B8-D9074E594611}" type="presOf" srcId="{AA511638-BDA7-490B-A91C-7C3A30788A5F}" destId="{7B6F0757-2A7D-47F7-A903-3B9E56BE02AE}" srcOrd="0" destOrd="0" presId="urn:microsoft.com/office/officeart/2005/8/layout/hierarchy2"/>
    <dgm:cxn modelId="{83B04459-932B-41B3-8536-FA6719932749}" srcId="{EE6D2978-CDC0-462B-8483-1B5962CE4E0E}" destId="{A112189F-4B00-4B28-B2DA-83A3B7AFE1D3}" srcOrd="2" destOrd="0" parTransId="{AA511638-BDA7-490B-A91C-7C3A30788A5F}" sibTransId="{37AFF324-EAA5-4DF6-A580-3EFF1257B400}"/>
    <dgm:cxn modelId="{7AF330EB-1A8A-431F-B10E-DAF7E4F3259E}" type="presOf" srcId="{FE6B38A7-0CAA-49DF-8BC0-0E97426E27AC}" destId="{0068F7C2-4279-4DC3-A482-A9C19DEF47A3}" srcOrd="1" destOrd="0" presId="urn:microsoft.com/office/officeart/2005/8/layout/hierarchy2"/>
    <dgm:cxn modelId="{48734675-B2C9-4CE9-98DD-C5D406AD03B8}" type="presOf" srcId="{2162DB36-0D2C-47D1-87F8-B3104008514A}" destId="{86ECB192-2353-45EA-A43C-17449033BE2A}" srcOrd="0" destOrd="0" presId="urn:microsoft.com/office/officeart/2005/8/layout/hierarchy2"/>
    <dgm:cxn modelId="{59482438-54D4-4334-975D-33815265FD4D}" type="presOf" srcId="{4DECEE42-B54C-4A0C-84F1-DAFE041D4DF1}" destId="{ED745FA3-60FA-422A-A486-005CFB6ADBAC}" srcOrd="0" destOrd="0" presId="urn:microsoft.com/office/officeart/2005/8/layout/hierarchy2"/>
    <dgm:cxn modelId="{D637F772-149E-4F41-9A69-09641FA4DC45}" type="presOf" srcId="{FE6B38A7-0CAA-49DF-8BC0-0E97426E27AC}" destId="{C8FE6F5E-18E0-403B-8B00-BC5BBA1DE123}" srcOrd="0" destOrd="0" presId="urn:microsoft.com/office/officeart/2005/8/layout/hierarchy2"/>
    <dgm:cxn modelId="{C8504F0C-E18D-438B-B702-A25DF01A8E4B}" type="presOf" srcId="{4F55C105-2883-4069-866B-F13FC31847E4}" destId="{F542E656-AE01-4C61-89FD-6E78A2AE0EF2}" srcOrd="1" destOrd="0" presId="urn:microsoft.com/office/officeart/2005/8/layout/hierarchy2"/>
    <dgm:cxn modelId="{8824F3A5-DC14-4BB1-A7BD-5A4EE5B287DD}" type="presOf" srcId="{6720DE6D-CA7F-42E4-9241-C3476801CE9A}" destId="{1A6833EB-E026-4478-BD4F-620E6B3DFEA7}" srcOrd="0" destOrd="0" presId="urn:microsoft.com/office/officeart/2005/8/layout/hierarchy2"/>
    <dgm:cxn modelId="{8B5D440B-977D-43CF-9E1D-4AB17B389F9E}" type="presOf" srcId="{723D4609-26C0-4CF9-8CE8-D0ED5B2A792D}" destId="{5A21C320-7A0E-47A2-8454-2C6B4EA2C4DD}" srcOrd="0" destOrd="0" presId="urn:microsoft.com/office/officeart/2005/8/layout/hierarchy2"/>
    <dgm:cxn modelId="{37F080E1-0E31-4195-9C03-B0FB1C2BF94B}" type="presOf" srcId="{AA511638-BDA7-490B-A91C-7C3A30788A5F}" destId="{7ED05463-D794-4EF0-B1EE-2E3D6E1F6E84}" srcOrd="1" destOrd="0" presId="urn:microsoft.com/office/officeart/2005/8/layout/hierarchy2"/>
    <dgm:cxn modelId="{4B97AFAC-FE33-4845-9B95-97AAB5C9B9AA}" srcId="{EE6D2978-CDC0-462B-8483-1B5962CE4E0E}" destId="{CBD4AA1B-FC47-4919-9F2A-65759939DD7B}" srcOrd="4" destOrd="0" parTransId="{35996A5B-B3D7-427D-8F67-8F58AA145978}" sibTransId="{CBC624F9-5F7B-45E5-90A6-93B2C919CB8C}"/>
    <dgm:cxn modelId="{AE488B37-54F2-4945-973C-17F74E8E01F2}" srcId="{EE6D2978-CDC0-462B-8483-1B5962CE4E0E}" destId="{6F93E8CA-D5E0-44B1-B27D-D6C654D7CF72}" srcOrd="7" destOrd="0" parTransId="{54D73B3E-427E-4DF8-A014-D61E1BA4C725}" sibTransId="{66A37489-1AC6-4C8E-B11F-96377A3FC4F9}"/>
    <dgm:cxn modelId="{FCC1A3DF-2A90-4CD7-84A9-9A904A6964AE}" type="presOf" srcId="{9DC5D97D-63B8-4633-A5E6-D97C1BA14F36}" destId="{7B1B23FC-DE08-49DF-ACD0-E0E69D6BD284}" srcOrd="0" destOrd="0" presId="urn:microsoft.com/office/officeart/2005/8/layout/hierarchy2"/>
    <dgm:cxn modelId="{8C91CAB7-1475-40EA-9539-4EDFAFD45BD5}" srcId="{EE6D2978-CDC0-462B-8483-1B5962CE4E0E}" destId="{4DECEE42-B54C-4A0C-84F1-DAFE041D4DF1}" srcOrd="1" destOrd="0" parTransId="{253E2C6D-08D6-4710-8B1F-40009B7E5097}" sibTransId="{81CC8770-A70D-46E8-9FF7-BF5995CE6314}"/>
    <dgm:cxn modelId="{33508670-FCB8-4EFE-8B5E-415CEC60E239}" type="presOf" srcId="{3218D21B-762E-4BEC-8D14-C32FDDCBD5AA}" destId="{B7095CE4-61EB-428C-BB02-21F68381579A}" srcOrd="0" destOrd="0" presId="urn:microsoft.com/office/officeart/2005/8/layout/hierarchy2"/>
    <dgm:cxn modelId="{C667A84C-74E7-4E97-99AF-851BB370F898}" srcId="{CBD4AA1B-FC47-4919-9F2A-65759939DD7B}" destId="{B3A67873-82B1-4BD5-87AB-104B052616F9}" srcOrd="0" destOrd="0" parTransId="{FC202E57-333F-4BB9-8328-DF4FEAE178B8}" sibTransId="{8CA94FE1-00F3-4A7F-879D-139B93428672}"/>
    <dgm:cxn modelId="{C6C0E952-BA62-49FF-BDEC-26F2EC42E172}" type="presOf" srcId="{FC202E57-333F-4BB9-8328-DF4FEAE178B8}" destId="{39618A72-AA4A-4DED-82FD-924576554768}" srcOrd="1" destOrd="0" presId="urn:microsoft.com/office/officeart/2005/8/layout/hierarchy2"/>
    <dgm:cxn modelId="{B47E6C4F-FC89-4915-9DF7-27784160E0C4}" type="presOf" srcId="{2162DB36-0D2C-47D1-87F8-B3104008514A}" destId="{7BBCDFA0-67E3-4A23-8EDE-40E818A829AF}" srcOrd="1" destOrd="0" presId="urn:microsoft.com/office/officeart/2005/8/layout/hierarchy2"/>
    <dgm:cxn modelId="{B311FA83-1D05-44F5-89D4-FE4EF37EB917}" type="presOf" srcId="{253E2C6D-08D6-4710-8B1F-40009B7E5097}" destId="{75B3D234-1897-4C34-B0F8-77062ECBC6C8}" srcOrd="1" destOrd="0" presId="urn:microsoft.com/office/officeart/2005/8/layout/hierarchy2"/>
    <dgm:cxn modelId="{BF1C7143-BFC9-446B-9939-03FB4A3B50DD}" type="presOf" srcId="{FC202E57-333F-4BB9-8328-DF4FEAE178B8}" destId="{A0AD39C1-EE28-4FB3-B7F8-33D746FF1D2C}" srcOrd="0" destOrd="0" presId="urn:microsoft.com/office/officeart/2005/8/layout/hierarchy2"/>
    <dgm:cxn modelId="{A1EFA178-BB0D-41EC-B7B2-A51E493F5851}" type="presOf" srcId="{D4803D95-B2E7-4F6C-9B64-8B83A3A54DAA}" destId="{C5C4387A-242E-4D5D-94CD-C9DAD8881E60}" srcOrd="0" destOrd="0" presId="urn:microsoft.com/office/officeart/2005/8/layout/hierarchy2"/>
    <dgm:cxn modelId="{5A663DEF-2A8F-4FAB-BB2E-B837091E8D36}" type="presOf" srcId="{17713D39-3B10-4C4F-A3CE-329D87733F45}" destId="{E40723C5-5825-4647-B370-73B1242C214F}" srcOrd="0" destOrd="0" presId="urn:microsoft.com/office/officeart/2005/8/layout/hierarchy2"/>
    <dgm:cxn modelId="{3A245059-E80F-4733-B21C-193F76876056}" type="presOf" srcId="{4B948ADB-A68A-4035-A426-BD28618CA470}" destId="{32DE28AA-E4EB-4FD0-9C84-37B404D47B4A}" srcOrd="1" destOrd="0" presId="urn:microsoft.com/office/officeart/2005/8/layout/hierarchy2"/>
    <dgm:cxn modelId="{7EB8C214-B279-4B02-916C-4F374DB1F548}" srcId="{723D4609-26C0-4CF9-8CE8-D0ED5B2A792D}" destId="{3218D21B-762E-4BEC-8D14-C32FDDCBD5AA}" srcOrd="0" destOrd="0" parTransId="{D4074AB0-9D7D-4B1C-8B54-1EED486755DC}" sibTransId="{DBC94BDE-E1B7-4B3A-9A73-D046BCFA417D}"/>
    <dgm:cxn modelId="{D473F3FC-480E-41A1-8437-97D9E505CA4B}" srcId="{EE6D2978-CDC0-462B-8483-1B5962CE4E0E}" destId="{FF7D8497-E767-4B61-9182-3CF8CC3B614E}" srcOrd="6" destOrd="0" parTransId="{2162DB36-0D2C-47D1-87F8-B3104008514A}" sibTransId="{A665CA63-9A60-4789-BA32-07635203D115}"/>
    <dgm:cxn modelId="{BBFDA13E-5599-4E94-9F9A-7ADC266F823C}" type="presOf" srcId="{17713D39-3B10-4C4F-A3CE-329D87733F45}" destId="{597A471E-4E91-4D12-A23D-F4E08D419E64}" srcOrd="1" destOrd="0" presId="urn:microsoft.com/office/officeart/2005/8/layout/hierarchy2"/>
    <dgm:cxn modelId="{7DD55030-F1D8-4851-9108-E9A88F8918D9}" type="presOf" srcId="{2A1CAA92-D837-4F8B-ABDE-68B99234EB00}" destId="{FE473361-1181-4655-BB7F-E4FC454650CF}" srcOrd="0" destOrd="0" presId="urn:microsoft.com/office/officeart/2005/8/layout/hierarchy2"/>
    <dgm:cxn modelId="{C4F5FAA2-355E-41DE-91DA-94778ED484F2}" type="presOf" srcId="{A069A7F2-DC56-46B6-AA1A-BAEF3DCE94AC}" destId="{52FB30CF-64AA-47A2-8D38-2AC5165BCA29}" srcOrd="0" destOrd="0" presId="urn:microsoft.com/office/officeart/2005/8/layout/hierarchy2"/>
    <dgm:cxn modelId="{0DCA5A9C-3F46-488D-B0BF-54033E50BF51}" type="presOf" srcId="{B3A67873-82B1-4BD5-87AB-104B052616F9}" destId="{1918EC06-D19E-44BA-90F2-D78C504642FA}" srcOrd="0" destOrd="0" presId="urn:microsoft.com/office/officeart/2005/8/layout/hierarchy2"/>
    <dgm:cxn modelId="{C22E2FFA-F842-4DCF-AB33-1FD3649AC633}" type="presOf" srcId="{2A1CAA92-D837-4F8B-ABDE-68B99234EB00}" destId="{ACB32900-8F00-4CC7-8715-F8CAA7058FA3}" srcOrd="1" destOrd="0" presId="urn:microsoft.com/office/officeart/2005/8/layout/hierarchy2"/>
    <dgm:cxn modelId="{397141FD-286E-470A-87A4-56DE57E876AB}" srcId="{FF7D8497-E767-4B61-9182-3CF8CC3B614E}" destId="{9DC5D97D-63B8-4633-A5E6-D97C1BA14F36}" srcOrd="0" destOrd="0" parTransId="{A069A7F2-DC56-46B6-AA1A-BAEF3DCE94AC}" sibTransId="{4B14E457-6223-4F46-BA1D-A63D350C5BB7}"/>
    <dgm:cxn modelId="{7FEC0FBE-1594-4C5C-BF63-23EC23BC7393}" type="presOf" srcId="{81C6DBB7-1BDE-4F3A-9443-78D88D1F2877}" destId="{DE3DD635-EFAE-429A-BAEC-027E0501361A}" srcOrd="0" destOrd="0" presId="urn:microsoft.com/office/officeart/2005/8/layout/hierarchy2"/>
    <dgm:cxn modelId="{824D88D6-0020-4AD3-9F7D-96A3C4CB5048}" type="presOf" srcId="{4B948ADB-A68A-4035-A426-BD28618CA470}" destId="{4F0AA338-BC14-4CC0-9C8A-65D3C94063DD}" srcOrd="0" destOrd="0" presId="urn:microsoft.com/office/officeart/2005/8/layout/hierarchy2"/>
    <dgm:cxn modelId="{E414EC49-D249-45B2-8D3B-14C108E7C6C8}" type="presOf" srcId="{F942BD2B-55F5-4B8C-BA6C-5160B8AD872D}" destId="{189D1BA8-C4A5-4FF3-9274-3309770E34B8}" srcOrd="0" destOrd="0" presId="urn:microsoft.com/office/officeart/2005/8/layout/hierarchy2"/>
    <dgm:cxn modelId="{5BE79D53-69D0-4511-87ED-287E07F9CE1B}" type="presOf" srcId="{FF7D8497-E767-4B61-9182-3CF8CC3B614E}" destId="{7789BE54-6B4C-4CCA-93B2-8E49FBF0F537}" srcOrd="0" destOrd="0" presId="urn:microsoft.com/office/officeart/2005/8/layout/hierarchy2"/>
    <dgm:cxn modelId="{91400492-4930-4CCC-9E25-7A9CA4A960F9}" srcId="{EE6D2978-CDC0-462B-8483-1B5962CE4E0E}" destId="{F942BD2B-55F5-4B8C-BA6C-5160B8AD872D}" srcOrd="5" destOrd="0" parTransId="{2A1CAA92-D837-4F8B-ABDE-68B99234EB00}" sibTransId="{8BB716C1-C829-4790-9DD6-7FBAA674C1BB}"/>
    <dgm:cxn modelId="{F235A1BC-CE65-4D95-85D3-5A0CBDE14384}" srcId="{BCB11205-D5CB-4DBE-9F84-E5BB3A8667FD}" destId="{6720DE6D-CA7F-42E4-9241-C3476801CE9A}" srcOrd="0" destOrd="0" parTransId="{4F55C105-2883-4069-866B-F13FC31847E4}" sibTransId="{3FC11C8B-3B4C-4E22-BFCE-191F3881E572}"/>
    <dgm:cxn modelId="{D239704B-18FE-4821-AD7B-C0AD076EC8F6}" type="presOf" srcId="{D4074AB0-9D7D-4B1C-8B54-1EED486755DC}" destId="{306CA084-1142-4150-9C4E-3A6E58E38E35}" srcOrd="1" destOrd="0" presId="urn:microsoft.com/office/officeart/2005/8/layout/hierarchy2"/>
    <dgm:cxn modelId="{BEAF743D-611F-4A1C-AB55-CE7B8154FC9E}" type="presOf" srcId="{A069A7F2-DC56-46B6-AA1A-BAEF3DCE94AC}" destId="{145A3F80-9C09-47CD-9C51-80F66E767E7F}" srcOrd="1" destOrd="0" presId="urn:microsoft.com/office/officeart/2005/8/layout/hierarchy2"/>
    <dgm:cxn modelId="{A4550673-08B7-4D64-B0AD-98C59517A691}" type="presOf" srcId="{2D8E37FC-6E1B-43B8-97BC-BF2B2262C68D}" destId="{041B88D9-6FF1-4D3C-BFD6-432E78050C29}" srcOrd="0" destOrd="0" presId="urn:microsoft.com/office/officeart/2005/8/layout/hierarchy2"/>
    <dgm:cxn modelId="{917405EF-1AE9-4739-B262-6BA90E4D5B08}" srcId="{A112189F-4B00-4B28-B2DA-83A3B7AFE1D3}" destId="{50CA7EA3-EB00-4E1D-8154-EC3DBAE4EC3A}" srcOrd="0" destOrd="0" parTransId="{B6322A4D-AE36-4D8E-92D3-80B0D1E45302}" sibTransId="{48FD7F77-C002-4BF0-80AD-12ADEBF96CAD}"/>
    <dgm:cxn modelId="{124CE06C-57F4-4841-8910-A8B749A0F55C}" type="presOf" srcId="{54D73B3E-427E-4DF8-A014-D61E1BA4C725}" destId="{0393AA9A-53A1-4B17-82DE-E1084B62882D}" srcOrd="1" destOrd="0" presId="urn:microsoft.com/office/officeart/2005/8/layout/hierarchy2"/>
    <dgm:cxn modelId="{D37EA496-54D6-4F28-8183-A5B235690ED1}" srcId="{EE6D2978-CDC0-462B-8483-1B5962CE4E0E}" destId="{723D4609-26C0-4CF9-8CE8-D0ED5B2A792D}" srcOrd="8" destOrd="0" parTransId="{2D8E37FC-6E1B-43B8-97BC-BF2B2262C68D}" sibTransId="{CB332179-478E-4CEC-9BE3-E761AE9D0EC5}"/>
    <dgm:cxn modelId="{77025E36-C5ED-4044-B6DF-3AFDDB2DB8B9}" type="presOf" srcId="{35996A5B-B3D7-427D-8F67-8F58AA145978}" destId="{0FFEEF3A-6ED0-46D1-B807-B3949DDB4D6F}" srcOrd="0" destOrd="0" presId="urn:microsoft.com/office/officeart/2005/8/layout/hierarchy2"/>
    <dgm:cxn modelId="{59B5AA02-0659-4794-86B8-C1958C4239B3}" type="presOf" srcId="{3B3D6572-574B-4FB8-9BCF-34001AD51D55}" destId="{D1D7CC42-59EE-401F-AC32-80DCE19EA3DF}" srcOrd="0" destOrd="0" presId="urn:microsoft.com/office/officeart/2005/8/layout/hierarchy2"/>
    <dgm:cxn modelId="{CBFC5AC3-946B-41A8-98BB-EC9F0EE25EB9}" type="presParOf" srcId="{C5C4387A-242E-4D5D-94CD-C9DAD8881E60}" destId="{B89B1D0D-3DB6-4EEF-84FB-EA572E5439D9}" srcOrd="0" destOrd="0" presId="urn:microsoft.com/office/officeart/2005/8/layout/hierarchy2"/>
    <dgm:cxn modelId="{8766F30A-EB3D-4E80-9733-7003463E9457}" type="presParOf" srcId="{B89B1D0D-3DB6-4EEF-84FB-EA572E5439D9}" destId="{9978F967-2442-4710-BE1A-97B60CED4F31}" srcOrd="0" destOrd="0" presId="urn:microsoft.com/office/officeart/2005/8/layout/hierarchy2"/>
    <dgm:cxn modelId="{184DA0C1-ACDA-48A6-AB4D-83BC413870CD}" type="presParOf" srcId="{B89B1D0D-3DB6-4EEF-84FB-EA572E5439D9}" destId="{838ECF65-14F3-4D98-8021-548879DA41A0}" srcOrd="1" destOrd="0" presId="urn:microsoft.com/office/officeart/2005/8/layout/hierarchy2"/>
    <dgm:cxn modelId="{9B6CE83E-3CDD-4442-B5FC-8A5697875221}" type="presParOf" srcId="{838ECF65-14F3-4D98-8021-548879DA41A0}" destId="{80A84E19-8BCC-44EA-8DFB-FC4EBB876CEB}" srcOrd="0" destOrd="0" presId="urn:microsoft.com/office/officeart/2005/8/layout/hierarchy2"/>
    <dgm:cxn modelId="{09C33FDA-BFA9-42B1-B387-8213E58C5F65}" type="presParOf" srcId="{80A84E19-8BCC-44EA-8DFB-FC4EBB876CEB}" destId="{53392DB0-68C5-4B57-87F9-2C49A6C4909E}" srcOrd="0" destOrd="0" presId="urn:microsoft.com/office/officeart/2005/8/layout/hierarchy2"/>
    <dgm:cxn modelId="{0ED1D1A5-5073-42AE-B5E2-7605ACDBEFC5}" type="presParOf" srcId="{838ECF65-14F3-4D98-8021-548879DA41A0}" destId="{880D5C0C-0EA6-4356-AFC2-738ACA090030}" srcOrd="1" destOrd="0" presId="urn:microsoft.com/office/officeart/2005/8/layout/hierarchy2"/>
    <dgm:cxn modelId="{99E24110-4FD4-43E2-8F43-C2CD7A48DDCC}" type="presParOf" srcId="{880D5C0C-0EA6-4356-AFC2-738ACA090030}" destId="{DE3DD635-EFAE-429A-BAEC-027E0501361A}" srcOrd="0" destOrd="0" presId="urn:microsoft.com/office/officeart/2005/8/layout/hierarchy2"/>
    <dgm:cxn modelId="{6498A63B-5E8F-4EE1-983C-CA679F177B7B}" type="presParOf" srcId="{880D5C0C-0EA6-4356-AFC2-738ACA090030}" destId="{BA7E389D-A7B3-4B3C-8CD9-D0209A10FB21}" srcOrd="1" destOrd="0" presId="urn:microsoft.com/office/officeart/2005/8/layout/hierarchy2"/>
    <dgm:cxn modelId="{5FAE54C5-9889-429E-B9C7-86264C6C6B51}" type="presParOf" srcId="{BA7E389D-A7B3-4B3C-8CD9-D0209A10FB21}" destId="{46237930-1346-4B81-A143-571C39C5D994}" srcOrd="0" destOrd="0" presId="urn:microsoft.com/office/officeart/2005/8/layout/hierarchy2"/>
    <dgm:cxn modelId="{6EFD429D-BC02-45AA-9DC4-C3B631EEA05E}" type="presParOf" srcId="{46237930-1346-4B81-A143-571C39C5D994}" destId="{CDFD04C2-A7E6-41AB-9F4A-F98DE721269C}" srcOrd="0" destOrd="0" presId="urn:microsoft.com/office/officeart/2005/8/layout/hierarchy2"/>
    <dgm:cxn modelId="{73119F5F-8A5C-4B44-AA47-B9911601D169}" type="presParOf" srcId="{BA7E389D-A7B3-4B3C-8CD9-D0209A10FB21}" destId="{64EC94EA-0DFC-455B-B286-1CF60818C289}" srcOrd="1" destOrd="0" presId="urn:microsoft.com/office/officeart/2005/8/layout/hierarchy2"/>
    <dgm:cxn modelId="{DA6EF548-BEFA-429E-8855-FAE8A94B8C49}" type="presParOf" srcId="{64EC94EA-0DFC-455B-B286-1CF60818C289}" destId="{AD2B7361-4D4F-4C0A-AF47-283CB51AC687}" srcOrd="0" destOrd="0" presId="urn:microsoft.com/office/officeart/2005/8/layout/hierarchy2"/>
    <dgm:cxn modelId="{52C6A5D2-F049-4F7A-A067-E9ECFE32F52D}" type="presParOf" srcId="{64EC94EA-0DFC-455B-B286-1CF60818C289}" destId="{930CB838-6B10-4380-928E-EA7524CAD499}" srcOrd="1" destOrd="0" presId="urn:microsoft.com/office/officeart/2005/8/layout/hierarchy2"/>
    <dgm:cxn modelId="{13D3122C-5007-4599-B17D-6093AAE5053E}" type="presParOf" srcId="{838ECF65-14F3-4D98-8021-548879DA41A0}" destId="{10952DDE-18BC-4B2B-A06E-4DB240482989}" srcOrd="2" destOrd="0" presId="urn:microsoft.com/office/officeart/2005/8/layout/hierarchy2"/>
    <dgm:cxn modelId="{A86E6027-D7A7-411D-9CD5-0165B57656E7}" type="presParOf" srcId="{10952DDE-18BC-4B2B-A06E-4DB240482989}" destId="{75B3D234-1897-4C34-B0F8-77062ECBC6C8}" srcOrd="0" destOrd="0" presId="urn:microsoft.com/office/officeart/2005/8/layout/hierarchy2"/>
    <dgm:cxn modelId="{12D4F961-BA5C-4C70-9864-87E038BAFF0A}" type="presParOf" srcId="{838ECF65-14F3-4D98-8021-548879DA41A0}" destId="{79E9C225-3B19-45EF-9907-2B419793C630}" srcOrd="3" destOrd="0" presId="urn:microsoft.com/office/officeart/2005/8/layout/hierarchy2"/>
    <dgm:cxn modelId="{CE596D0D-A1D5-4242-91D6-A56A5B7A00B9}" type="presParOf" srcId="{79E9C225-3B19-45EF-9907-2B419793C630}" destId="{ED745FA3-60FA-422A-A486-005CFB6ADBAC}" srcOrd="0" destOrd="0" presId="urn:microsoft.com/office/officeart/2005/8/layout/hierarchy2"/>
    <dgm:cxn modelId="{E3D63F62-8398-433E-90D8-C3DB864E7735}" type="presParOf" srcId="{79E9C225-3B19-45EF-9907-2B419793C630}" destId="{FAB74B71-7594-4FA0-84A0-590CEEC5EC97}" srcOrd="1" destOrd="0" presId="urn:microsoft.com/office/officeart/2005/8/layout/hierarchy2"/>
    <dgm:cxn modelId="{A46729CD-D3AD-4131-A452-4E5681E15380}" type="presParOf" srcId="{FAB74B71-7594-4FA0-84A0-590CEEC5EC97}" destId="{4F0AA338-BC14-4CC0-9C8A-65D3C94063DD}" srcOrd="0" destOrd="0" presId="urn:microsoft.com/office/officeart/2005/8/layout/hierarchy2"/>
    <dgm:cxn modelId="{AA62C8A5-280E-4FAC-91F1-4B3D3A4DC49B}" type="presParOf" srcId="{4F0AA338-BC14-4CC0-9C8A-65D3C94063DD}" destId="{32DE28AA-E4EB-4FD0-9C84-37B404D47B4A}" srcOrd="0" destOrd="0" presId="urn:microsoft.com/office/officeart/2005/8/layout/hierarchy2"/>
    <dgm:cxn modelId="{DAED3C45-325B-412A-8507-492347AFE189}" type="presParOf" srcId="{FAB74B71-7594-4FA0-84A0-590CEEC5EC97}" destId="{4AC2D29A-746D-4F11-9592-C2251337855B}" srcOrd="1" destOrd="0" presId="urn:microsoft.com/office/officeart/2005/8/layout/hierarchy2"/>
    <dgm:cxn modelId="{FAD341A1-A2FE-4C6A-ABC2-FAE9DE9469F1}" type="presParOf" srcId="{4AC2D29A-746D-4F11-9592-C2251337855B}" destId="{78FD82A5-C088-4C05-9CCA-82F3FCC03699}" srcOrd="0" destOrd="0" presId="urn:microsoft.com/office/officeart/2005/8/layout/hierarchy2"/>
    <dgm:cxn modelId="{C010B27D-C63E-4CF7-9AC3-9B53FE01C34B}" type="presParOf" srcId="{4AC2D29A-746D-4F11-9592-C2251337855B}" destId="{96DF488C-5740-4373-A8C8-CDB7C5244BC5}" srcOrd="1" destOrd="0" presId="urn:microsoft.com/office/officeart/2005/8/layout/hierarchy2"/>
    <dgm:cxn modelId="{791E40A3-9371-4944-BB1E-457B688A2D82}" type="presParOf" srcId="{838ECF65-14F3-4D98-8021-548879DA41A0}" destId="{7B6F0757-2A7D-47F7-A903-3B9E56BE02AE}" srcOrd="4" destOrd="0" presId="urn:microsoft.com/office/officeart/2005/8/layout/hierarchy2"/>
    <dgm:cxn modelId="{37FB5885-6864-4F76-9915-FF35DE9A6AD9}" type="presParOf" srcId="{7B6F0757-2A7D-47F7-A903-3B9E56BE02AE}" destId="{7ED05463-D794-4EF0-B1EE-2E3D6E1F6E84}" srcOrd="0" destOrd="0" presId="urn:microsoft.com/office/officeart/2005/8/layout/hierarchy2"/>
    <dgm:cxn modelId="{44D3AB41-72F1-41BF-A2FE-E2B119E4EB1F}" type="presParOf" srcId="{838ECF65-14F3-4D98-8021-548879DA41A0}" destId="{DC550F33-872D-41A7-8FE5-48C2135D6E1B}" srcOrd="5" destOrd="0" presId="urn:microsoft.com/office/officeart/2005/8/layout/hierarchy2"/>
    <dgm:cxn modelId="{40C60677-343F-4329-8304-E7795C9E68CF}" type="presParOf" srcId="{DC550F33-872D-41A7-8FE5-48C2135D6E1B}" destId="{1E55A1BC-8594-4AB4-8329-AF444C2A9D7A}" srcOrd="0" destOrd="0" presId="urn:microsoft.com/office/officeart/2005/8/layout/hierarchy2"/>
    <dgm:cxn modelId="{1464B060-39DC-4850-BFFE-9CCEE462C985}" type="presParOf" srcId="{DC550F33-872D-41A7-8FE5-48C2135D6E1B}" destId="{850D2697-BEFE-4936-8CA2-B091E57B58BE}" srcOrd="1" destOrd="0" presId="urn:microsoft.com/office/officeart/2005/8/layout/hierarchy2"/>
    <dgm:cxn modelId="{36EE0FE0-62AE-41D4-B8F7-393BC72E3EBF}" type="presParOf" srcId="{850D2697-BEFE-4936-8CA2-B091E57B58BE}" destId="{CB356C23-0309-4820-A6F2-5B3521B5EF69}" srcOrd="0" destOrd="0" presId="urn:microsoft.com/office/officeart/2005/8/layout/hierarchy2"/>
    <dgm:cxn modelId="{63B9FD43-6F52-4634-A802-0A8C565B110E}" type="presParOf" srcId="{CB356C23-0309-4820-A6F2-5B3521B5EF69}" destId="{B46A1A32-42A8-46B9-BEE5-6726E4321B37}" srcOrd="0" destOrd="0" presId="urn:microsoft.com/office/officeart/2005/8/layout/hierarchy2"/>
    <dgm:cxn modelId="{02288BFA-5DD9-4A50-AA87-76EF38FA0B67}" type="presParOf" srcId="{850D2697-BEFE-4936-8CA2-B091E57B58BE}" destId="{4ABFC5A9-3DA5-46BD-A04F-D90CA6ED5C7C}" srcOrd="1" destOrd="0" presId="urn:microsoft.com/office/officeart/2005/8/layout/hierarchy2"/>
    <dgm:cxn modelId="{06F3F2F0-5270-4071-AB7D-97AF3B5F259D}" type="presParOf" srcId="{4ABFC5A9-3DA5-46BD-A04F-D90CA6ED5C7C}" destId="{ECDE13CD-87EA-456E-92EE-69C3984598A6}" srcOrd="0" destOrd="0" presId="urn:microsoft.com/office/officeart/2005/8/layout/hierarchy2"/>
    <dgm:cxn modelId="{107D69A4-D9EF-471D-88B7-9D2A948EF0F6}" type="presParOf" srcId="{4ABFC5A9-3DA5-46BD-A04F-D90CA6ED5C7C}" destId="{53AF3C27-CD5D-476B-9C32-27275887D6F5}" srcOrd="1" destOrd="0" presId="urn:microsoft.com/office/officeart/2005/8/layout/hierarchy2"/>
    <dgm:cxn modelId="{4D96BCFE-E7B6-4E40-BA4A-752FD7B86228}" type="presParOf" srcId="{838ECF65-14F3-4D98-8021-548879DA41A0}" destId="{C8FE6F5E-18E0-403B-8B00-BC5BBA1DE123}" srcOrd="6" destOrd="0" presId="urn:microsoft.com/office/officeart/2005/8/layout/hierarchy2"/>
    <dgm:cxn modelId="{8A01F29A-8157-4B84-8C10-263C41BA6EE3}" type="presParOf" srcId="{C8FE6F5E-18E0-403B-8B00-BC5BBA1DE123}" destId="{0068F7C2-4279-4DC3-A482-A9C19DEF47A3}" srcOrd="0" destOrd="0" presId="urn:microsoft.com/office/officeart/2005/8/layout/hierarchy2"/>
    <dgm:cxn modelId="{FBB6EC92-9E2B-4E99-AFB7-9E4FB5EC8941}" type="presParOf" srcId="{838ECF65-14F3-4D98-8021-548879DA41A0}" destId="{863F2C30-94F9-419E-8441-71AD4FFB0319}" srcOrd="7" destOrd="0" presId="urn:microsoft.com/office/officeart/2005/8/layout/hierarchy2"/>
    <dgm:cxn modelId="{FC16BEB1-2B81-4895-B0D2-411A7607F335}" type="presParOf" srcId="{863F2C30-94F9-419E-8441-71AD4FFB0319}" destId="{504DDC0F-C3B0-412D-8565-819A8FC7F2D6}" srcOrd="0" destOrd="0" presId="urn:microsoft.com/office/officeart/2005/8/layout/hierarchy2"/>
    <dgm:cxn modelId="{193B0793-0E49-4B7C-BB23-A9E898849D7C}" type="presParOf" srcId="{863F2C30-94F9-419E-8441-71AD4FFB0319}" destId="{A810723E-411C-45BC-9EF4-B4530F737AF7}" srcOrd="1" destOrd="0" presId="urn:microsoft.com/office/officeart/2005/8/layout/hierarchy2"/>
    <dgm:cxn modelId="{5CDE53B1-281D-4685-BCE8-4EDD44D7AEE6}" type="presParOf" srcId="{A810723E-411C-45BC-9EF4-B4530F737AF7}" destId="{7F260209-FFFF-4C91-A7A3-91B9ACEAB1C0}" srcOrd="0" destOrd="0" presId="urn:microsoft.com/office/officeart/2005/8/layout/hierarchy2"/>
    <dgm:cxn modelId="{9E22E908-5901-4D92-91ED-8FD3BA205EF8}" type="presParOf" srcId="{7F260209-FFFF-4C91-A7A3-91B9ACEAB1C0}" destId="{F542E656-AE01-4C61-89FD-6E78A2AE0EF2}" srcOrd="0" destOrd="0" presId="urn:microsoft.com/office/officeart/2005/8/layout/hierarchy2"/>
    <dgm:cxn modelId="{FCDBA164-4316-46B2-98FD-06EE851FD659}" type="presParOf" srcId="{A810723E-411C-45BC-9EF4-B4530F737AF7}" destId="{ADC2BA87-952D-472E-8B05-45D9CCE1CBE1}" srcOrd="1" destOrd="0" presId="urn:microsoft.com/office/officeart/2005/8/layout/hierarchy2"/>
    <dgm:cxn modelId="{9416B93F-91A6-449A-9A5B-4905E1BC0C11}" type="presParOf" srcId="{ADC2BA87-952D-472E-8B05-45D9CCE1CBE1}" destId="{1A6833EB-E026-4478-BD4F-620E6B3DFEA7}" srcOrd="0" destOrd="0" presId="urn:microsoft.com/office/officeart/2005/8/layout/hierarchy2"/>
    <dgm:cxn modelId="{C373B0FF-7F78-45D7-82E6-D9E75AF3400B}" type="presParOf" srcId="{ADC2BA87-952D-472E-8B05-45D9CCE1CBE1}" destId="{4F5A9E84-1059-4384-9FCB-C88A78F07816}" srcOrd="1" destOrd="0" presId="urn:microsoft.com/office/officeart/2005/8/layout/hierarchy2"/>
    <dgm:cxn modelId="{05FBCA09-6F20-48D7-A2D2-E76CE78AD825}" type="presParOf" srcId="{838ECF65-14F3-4D98-8021-548879DA41A0}" destId="{0FFEEF3A-6ED0-46D1-B807-B3949DDB4D6F}" srcOrd="8" destOrd="0" presId="urn:microsoft.com/office/officeart/2005/8/layout/hierarchy2"/>
    <dgm:cxn modelId="{EBD0F66F-6201-4898-942A-A75876E63909}" type="presParOf" srcId="{0FFEEF3A-6ED0-46D1-B807-B3949DDB4D6F}" destId="{374E69FA-9358-493D-9FBB-A5178B1D71C4}" srcOrd="0" destOrd="0" presId="urn:microsoft.com/office/officeart/2005/8/layout/hierarchy2"/>
    <dgm:cxn modelId="{DF8E302A-D47E-4342-9A36-2D0D1A0D57A7}" type="presParOf" srcId="{838ECF65-14F3-4D98-8021-548879DA41A0}" destId="{2156D8A8-63F0-48AC-8DF3-49B11EF5F4F9}" srcOrd="9" destOrd="0" presId="urn:microsoft.com/office/officeart/2005/8/layout/hierarchy2"/>
    <dgm:cxn modelId="{394CEEEB-BDF0-4AA9-8077-F81F49945E5D}" type="presParOf" srcId="{2156D8A8-63F0-48AC-8DF3-49B11EF5F4F9}" destId="{792FF595-DA63-4DB0-9C93-59651A1B7E92}" srcOrd="0" destOrd="0" presId="urn:microsoft.com/office/officeart/2005/8/layout/hierarchy2"/>
    <dgm:cxn modelId="{2D52783F-A4A3-422D-8C2F-E55F64D0E819}" type="presParOf" srcId="{2156D8A8-63F0-48AC-8DF3-49B11EF5F4F9}" destId="{DB56E260-C0D3-4BCC-80AA-506D571487B6}" srcOrd="1" destOrd="0" presId="urn:microsoft.com/office/officeart/2005/8/layout/hierarchy2"/>
    <dgm:cxn modelId="{D869A723-1E16-4799-89C6-C7D1CF3D18EE}" type="presParOf" srcId="{DB56E260-C0D3-4BCC-80AA-506D571487B6}" destId="{A0AD39C1-EE28-4FB3-B7F8-33D746FF1D2C}" srcOrd="0" destOrd="0" presId="urn:microsoft.com/office/officeart/2005/8/layout/hierarchy2"/>
    <dgm:cxn modelId="{F7C92535-D7D4-4142-90D2-DC4536A83A48}" type="presParOf" srcId="{A0AD39C1-EE28-4FB3-B7F8-33D746FF1D2C}" destId="{39618A72-AA4A-4DED-82FD-924576554768}" srcOrd="0" destOrd="0" presId="urn:microsoft.com/office/officeart/2005/8/layout/hierarchy2"/>
    <dgm:cxn modelId="{B79C6FB8-5597-4786-941F-BC361319BAE7}" type="presParOf" srcId="{DB56E260-C0D3-4BCC-80AA-506D571487B6}" destId="{A671A211-49EF-4922-A5DF-D35697634910}" srcOrd="1" destOrd="0" presId="urn:microsoft.com/office/officeart/2005/8/layout/hierarchy2"/>
    <dgm:cxn modelId="{10713A99-1DDF-4F68-91BD-B85B65E64A4E}" type="presParOf" srcId="{A671A211-49EF-4922-A5DF-D35697634910}" destId="{1918EC06-D19E-44BA-90F2-D78C504642FA}" srcOrd="0" destOrd="0" presId="urn:microsoft.com/office/officeart/2005/8/layout/hierarchy2"/>
    <dgm:cxn modelId="{071482C2-09D4-4061-81BF-7AADB2E99A12}" type="presParOf" srcId="{A671A211-49EF-4922-A5DF-D35697634910}" destId="{224451FA-2E76-425F-B8B5-A8402852B36B}" srcOrd="1" destOrd="0" presId="urn:microsoft.com/office/officeart/2005/8/layout/hierarchy2"/>
    <dgm:cxn modelId="{08A8A1FB-CBA0-4367-9215-1B6AE2BDB86B}" type="presParOf" srcId="{838ECF65-14F3-4D98-8021-548879DA41A0}" destId="{FE473361-1181-4655-BB7F-E4FC454650CF}" srcOrd="10" destOrd="0" presId="urn:microsoft.com/office/officeart/2005/8/layout/hierarchy2"/>
    <dgm:cxn modelId="{9AEEE2C7-9D87-40CF-8441-48F7D4FEEB09}" type="presParOf" srcId="{FE473361-1181-4655-BB7F-E4FC454650CF}" destId="{ACB32900-8F00-4CC7-8715-F8CAA7058FA3}" srcOrd="0" destOrd="0" presId="urn:microsoft.com/office/officeart/2005/8/layout/hierarchy2"/>
    <dgm:cxn modelId="{BDF68847-EC22-457C-BC13-EA1A24E7D407}" type="presParOf" srcId="{838ECF65-14F3-4D98-8021-548879DA41A0}" destId="{02B5124B-08C7-4B32-868D-51CBB4F8F4A2}" srcOrd="11" destOrd="0" presId="urn:microsoft.com/office/officeart/2005/8/layout/hierarchy2"/>
    <dgm:cxn modelId="{B32DB029-7BD1-4574-AA28-C6C3E2E1E502}" type="presParOf" srcId="{02B5124B-08C7-4B32-868D-51CBB4F8F4A2}" destId="{189D1BA8-C4A5-4FF3-9274-3309770E34B8}" srcOrd="0" destOrd="0" presId="urn:microsoft.com/office/officeart/2005/8/layout/hierarchy2"/>
    <dgm:cxn modelId="{DDCC163F-8D79-48F1-AEC9-5653216F7A76}" type="presParOf" srcId="{02B5124B-08C7-4B32-868D-51CBB4F8F4A2}" destId="{099D9816-7AEF-4FF4-8120-C784B3FEFCD7}" srcOrd="1" destOrd="0" presId="urn:microsoft.com/office/officeart/2005/8/layout/hierarchy2"/>
    <dgm:cxn modelId="{C16BBA14-9983-43BD-AF28-6605053ED34D}" type="presParOf" srcId="{099D9816-7AEF-4FF4-8120-C784B3FEFCD7}" destId="{E40723C5-5825-4647-B370-73B1242C214F}" srcOrd="0" destOrd="0" presId="urn:microsoft.com/office/officeart/2005/8/layout/hierarchy2"/>
    <dgm:cxn modelId="{9BE5840A-C4E5-4402-BAE7-CA3C6F80F047}" type="presParOf" srcId="{E40723C5-5825-4647-B370-73B1242C214F}" destId="{597A471E-4E91-4D12-A23D-F4E08D419E64}" srcOrd="0" destOrd="0" presId="urn:microsoft.com/office/officeart/2005/8/layout/hierarchy2"/>
    <dgm:cxn modelId="{5B1C329F-D382-4395-8AC3-1331B2192236}" type="presParOf" srcId="{099D9816-7AEF-4FF4-8120-C784B3FEFCD7}" destId="{7BFC44CA-0B2B-46AF-8D7F-7AE60C1D5BAA}" srcOrd="1" destOrd="0" presId="urn:microsoft.com/office/officeart/2005/8/layout/hierarchy2"/>
    <dgm:cxn modelId="{0C0794F3-07F4-43E5-BAB7-A55807BD7E97}" type="presParOf" srcId="{7BFC44CA-0B2B-46AF-8D7F-7AE60C1D5BAA}" destId="{7E875347-6D83-40AA-AAE0-F4F81FBA2917}" srcOrd="0" destOrd="0" presId="urn:microsoft.com/office/officeart/2005/8/layout/hierarchy2"/>
    <dgm:cxn modelId="{F24A02C2-751C-4BFB-9CBB-2ABA7CBA41AC}" type="presParOf" srcId="{7BFC44CA-0B2B-46AF-8D7F-7AE60C1D5BAA}" destId="{81093D67-F412-4BC3-8995-0D9C0790ADAD}" srcOrd="1" destOrd="0" presId="urn:microsoft.com/office/officeart/2005/8/layout/hierarchy2"/>
    <dgm:cxn modelId="{3C1EAF23-ABD5-4F26-9027-183F2DBE30DE}" type="presParOf" srcId="{838ECF65-14F3-4D98-8021-548879DA41A0}" destId="{86ECB192-2353-45EA-A43C-17449033BE2A}" srcOrd="12" destOrd="0" presId="urn:microsoft.com/office/officeart/2005/8/layout/hierarchy2"/>
    <dgm:cxn modelId="{92365A84-64F2-42A6-A560-72252E47A00A}" type="presParOf" srcId="{86ECB192-2353-45EA-A43C-17449033BE2A}" destId="{7BBCDFA0-67E3-4A23-8EDE-40E818A829AF}" srcOrd="0" destOrd="0" presId="urn:microsoft.com/office/officeart/2005/8/layout/hierarchy2"/>
    <dgm:cxn modelId="{B333F960-C0CF-4A95-B46C-8104102268C5}" type="presParOf" srcId="{838ECF65-14F3-4D98-8021-548879DA41A0}" destId="{E0F20D32-61FA-4B1C-B452-A2B70B64FBE1}" srcOrd="13" destOrd="0" presId="urn:microsoft.com/office/officeart/2005/8/layout/hierarchy2"/>
    <dgm:cxn modelId="{D845CB62-9C81-4AB2-8E79-D5C481F69411}" type="presParOf" srcId="{E0F20D32-61FA-4B1C-B452-A2B70B64FBE1}" destId="{7789BE54-6B4C-4CCA-93B2-8E49FBF0F537}" srcOrd="0" destOrd="0" presId="urn:microsoft.com/office/officeart/2005/8/layout/hierarchy2"/>
    <dgm:cxn modelId="{8B284534-4B00-4DA1-B74C-340ED54015E3}" type="presParOf" srcId="{E0F20D32-61FA-4B1C-B452-A2B70B64FBE1}" destId="{CDFB0EA2-AB75-4060-BFDE-DE4CFDEBAA08}" srcOrd="1" destOrd="0" presId="urn:microsoft.com/office/officeart/2005/8/layout/hierarchy2"/>
    <dgm:cxn modelId="{01E4F1F1-30EF-4D46-B9B3-4AB92248B2D4}" type="presParOf" srcId="{CDFB0EA2-AB75-4060-BFDE-DE4CFDEBAA08}" destId="{52FB30CF-64AA-47A2-8D38-2AC5165BCA29}" srcOrd="0" destOrd="0" presId="urn:microsoft.com/office/officeart/2005/8/layout/hierarchy2"/>
    <dgm:cxn modelId="{DFC24D76-B37E-483A-A970-BBB864FC7358}" type="presParOf" srcId="{52FB30CF-64AA-47A2-8D38-2AC5165BCA29}" destId="{145A3F80-9C09-47CD-9C51-80F66E767E7F}" srcOrd="0" destOrd="0" presId="urn:microsoft.com/office/officeart/2005/8/layout/hierarchy2"/>
    <dgm:cxn modelId="{40752E2B-E2EB-44D1-9B3D-750600ED2EB9}" type="presParOf" srcId="{CDFB0EA2-AB75-4060-BFDE-DE4CFDEBAA08}" destId="{BD3584BB-AF99-4FB6-953A-0A1DA5E2285A}" srcOrd="1" destOrd="0" presId="urn:microsoft.com/office/officeart/2005/8/layout/hierarchy2"/>
    <dgm:cxn modelId="{3DEDD94E-3B1E-4122-8D17-2A07EF8DFABA}" type="presParOf" srcId="{BD3584BB-AF99-4FB6-953A-0A1DA5E2285A}" destId="{7B1B23FC-DE08-49DF-ACD0-E0E69D6BD284}" srcOrd="0" destOrd="0" presId="urn:microsoft.com/office/officeart/2005/8/layout/hierarchy2"/>
    <dgm:cxn modelId="{4C1067B1-7019-4A22-AABF-04DA82EADD4D}" type="presParOf" srcId="{BD3584BB-AF99-4FB6-953A-0A1DA5E2285A}" destId="{6B208F09-24F2-4192-B54E-BEBFC2A7D703}" srcOrd="1" destOrd="0" presId="urn:microsoft.com/office/officeart/2005/8/layout/hierarchy2"/>
    <dgm:cxn modelId="{9D2E3ED1-68D8-4D84-8D76-82BB2E13DE50}" type="presParOf" srcId="{838ECF65-14F3-4D98-8021-548879DA41A0}" destId="{B9C9769A-5371-43CE-97C1-4B18D023E77C}" srcOrd="14" destOrd="0" presId="urn:microsoft.com/office/officeart/2005/8/layout/hierarchy2"/>
    <dgm:cxn modelId="{05743E24-88C1-4FE8-A7B9-65E0900450E2}" type="presParOf" srcId="{B9C9769A-5371-43CE-97C1-4B18D023E77C}" destId="{0393AA9A-53A1-4B17-82DE-E1084B62882D}" srcOrd="0" destOrd="0" presId="urn:microsoft.com/office/officeart/2005/8/layout/hierarchy2"/>
    <dgm:cxn modelId="{328D2C58-E209-4458-8FDE-0ADE1AB46135}" type="presParOf" srcId="{838ECF65-14F3-4D98-8021-548879DA41A0}" destId="{4BCA1DD3-A78F-4FA2-AFE1-4D49BD8BE401}" srcOrd="15" destOrd="0" presId="urn:microsoft.com/office/officeart/2005/8/layout/hierarchy2"/>
    <dgm:cxn modelId="{42698CCC-BFC3-4291-9FB9-683F3AA1BB94}" type="presParOf" srcId="{4BCA1DD3-A78F-4FA2-AFE1-4D49BD8BE401}" destId="{FD0B8352-CEFF-47BA-8323-437FF5CA2520}" srcOrd="0" destOrd="0" presId="urn:microsoft.com/office/officeart/2005/8/layout/hierarchy2"/>
    <dgm:cxn modelId="{80E48CE5-4FB7-4446-8FB6-4BC5D040F647}" type="presParOf" srcId="{4BCA1DD3-A78F-4FA2-AFE1-4D49BD8BE401}" destId="{2FB7826C-2EC5-4A39-9320-D8C29CDB20F9}" srcOrd="1" destOrd="0" presId="urn:microsoft.com/office/officeart/2005/8/layout/hierarchy2"/>
    <dgm:cxn modelId="{3F674CD8-061A-40FD-9B26-8D66354E9F45}" type="presParOf" srcId="{2FB7826C-2EC5-4A39-9320-D8C29CDB20F9}" destId="{D1D7CC42-59EE-401F-AC32-80DCE19EA3DF}" srcOrd="0" destOrd="0" presId="urn:microsoft.com/office/officeart/2005/8/layout/hierarchy2"/>
    <dgm:cxn modelId="{0FFCA21E-DD99-4FAC-8B84-B8C058D992BD}" type="presParOf" srcId="{D1D7CC42-59EE-401F-AC32-80DCE19EA3DF}" destId="{C17B7ECA-8273-4BCD-8AA4-8EA78CD1AF00}" srcOrd="0" destOrd="0" presId="urn:microsoft.com/office/officeart/2005/8/layout/hierarchy2"/>
    <dgm:cxn modelId="{928C7CCD-33DC-4374-AD02-FBF8D8278D32}" type="presParOf" srcId="{2FB7826C-2EC5-4A39-9320-D8C29CDB20F9}" destId="{86DD6B51-E236-42F4-9A8E-A79819E82FC8}" srcOrd="1" destOrd="0" presId="urn:microsoft.com/office/officeart/2005/8/layout/hierarchy2"/>
    <dgm:cxn modelId="{4E628C07-2190-48C1-AC5D-087D1871F3C3}" type="presParOf" srcId="{86DD6B51-E236-42F4-9A8E-A79819E82FC8}" destId="{4A1EED69-3D0E-4E47-B479-C4EF2D403E2B}" srcOrd="0" destOrd="0" presId="urn:microsoft.com/office/officeart/2005/8/layout/hierarchy2"/>
    <dgm:cxn modelId="{2FC02C3A-65DC-4AC7-A61B-0D4CF011D98D}" type="presParOf" srcId="{86DD6B51-E236-42F4-9A8E-A79819E82FC8}" destId="{FEE17FD8-4724-45BC-AF6F-C32D3BE18C5A}" srcOrd="1" destOrd="0" presId="urn:microsoft.com/office/officeart/2005/8/layout/hierarchy2"/>
    <dgm:cxn modelId="{03865CD4-F740-4476-88F9-EF4782937DE9}" type="presParOf" srcId="{838ECF65-14F3-4D98-8021-548879DA41A0}" destId="{041B88D9-6FF1-4D3C-BFD6-432E78050C29}" srcOrd="16" destOrd="0" presId="urn:microsoft.com/office/officeart/2005/8/layout/hierarchy2"/>
    <dgm:cxn modelId="{0B00339D-C4C2-47CC-85A8-8EBB3BA0F63B}" type="presParOf" srcId="{041B88D9-6FF1-4D3C-BFD6-432E78050C29}" destId="{DFD72F04-8756-4AD5-9AD2-B4712F40D9D4}" srcOrd="0" destOrd="0" presId="urn:microsoft.com/office/officeart/2005/8/layout/hierarchy2"/>
    <dgm:cxn modelId="{77FB347E-39A2-4A4A-A4E1-FFA43F496446}" type="presParOf" srcId="{838ECF65-14F3-4D98-8021-548879DA41A0}" destId="{E7600052-9486-4201-8BBF-EB83E64E9C43}" srcOrd="17" destOrd="0" presId="urn:microsoft.com/office/officeart/2005/8/layout/hierarchy2"/>
    <dgm:cxn modelId="{47DACDBC-2978-4611-B963-33F8196271A7}" type="presParOf" srcId="{E7600052-9486-4201-8BBF-EB83E64E9C43}" destId="{5A21C320-7A0E-47A2-8454-2C6B4EA2C4DD}" srcOrd="0" destOrd="0" presId="urn:microsoft.com/office/officeart/2005/8/layout/hierarchy2"/>
    <dgm:cxn modelId="{75C683F6-D58A-47FE-AB86-DBFF0E229361}" type="presParOf" srcId="{E7600052-9486-4201-8BBF-EB83E64E9C43}" destId="{335AF9A7-AA55-459C-B0AD-462B6A2B7A0F}" srcOrd="1" destOrd="0" presId="urn:microsoft.com/office/officeart/2005/8/layout/hierarchy2"/>
    <dgm:cxn modelId="{5CABBD87-3259-4CC8-B34A-3DEE0F8D73D9}" type="presParOf" srcId="{335AF9A7-AA55-459C-B0AD-462B6A2B7A0F}" destId="{BF0C8A6E-6C86-4787-9EFC-FBE6E40DFDB5}" srcOrd="0" destOrd="0" presId="urn:microsoft.com/office/officeart/2005/8/layout/hierarchy2"/>
    <dgm:cxn modelId="{D1DA0F34-B691-4F26-94EA-4CFA4B52B537}" type="presParOf" srcId="{BF0C8A6E-6C86-4787-9EFC-FBE6E40DFDB5}" destId="{306CA084-1142-4150-9C4E-3A6E58E38E35}" srcOrd="0" destOrd="0" presId="urn:microsoft.com/office/officeart/2005/8/layout/hierarchy2"/>
    <dgm:cxn modelId="{68317AFE-74C7-4A3F-808E-751508FF62DC}" type="presParOf" srcId="{335AF9A7-AA55-459C-B0AD-462B6A2B7A0F}" destId="{8C29CF2C-D2F7-4B1B-85D3-4BB9EDDC247F}" srcOrd="1" destOrd="0" presId="urn:microsoft.com/office/officeart/2005/8/layout/hierarchy2"/>
    <dgm:cxn modelId="{280B29B9-20BA-4A2A-91D6-9E4B648B6652}" type="presParOf" srcId="{8C29CF2C-D2F7-4B1B-85D3-4BB9EDDC247F}" destId="{B7095CE4-61EB-428C-BB02-21F68381579A}" srcOrd="0" destOrd="0" presId="urn:microsoft.com/office/officeart/2005/8/layout/hierarchy2"/>
    <dgm:cxn modelId="{71FFE258-882B-41DE-A5F3-4B5A2C0DD073}" type="presParOf" srcId="{8C29CF2C-D2F7-4B1B-85D3-4BB9EDDC247F}" destId="{AD5257B8-E289-45C7-8B46-657E2AA4EBE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803D95-B2E7-4F6C-9B64-8B83A3A54DAA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6D2978-CDC0-462B-8483-1B5962CE4E0E}">
      <dgm:prSet phldrT="[Text]"/>
      <dgm:spPr/>
      <dgm:t>
        <a:bodyPr/>
        <a:lstStyle/>
        <a:p>
          <a:r>
            <a:rPr lang="cs-CZ" dirty="0" err="1" smtClean="0"/>
            <a:t>wor</a:t>
          </a:r>
          <a:endParaRPr lang="cs-CZ" dirty="0"/>
        </a:p>
      </dgm:t>
    </dgm:pt>
    <dgm:pt modelId="{79DF4A2D-18BB-4B92-B7AC-1044DC0D4811}" type="parTrans" cxnId="{1FBE606D-63DF-484D-B4BB-0A12A6A5D710}">
      <dgm:prSet/>
      <dgm:spPr/>
      <dgm:t>
        <a:bodyPr/>
        <a:lstStyle/>
        <a:p>
          <a:endParaRPr lang="cs-CZ"/>
        </a:p>
      </dgm:t>
    </dgm:pt>
    <dgm:pt modelId="{02B6DBC4-9EE3-45F7-9BB3-666C4F1330F8}" type="sibTrans" cxnId="{1FBE606D-63DF-484D-B4BB-0A12A6A5D710}">
      <dgm:prSet/>
      <dgm:spPr/>
      <dgm:t>
        <a:bodyPr/>
        <a:lstStyle/>
        <a:p>
          <a:endParaRPr lang="cs-CZ"/>
        </a:p>
      </dgm:t>
    </dgm:pt>
    <dgm:pt modelId="{81C6DBB7-1BDE-4F3A-9443-78D88D1F2877}">
      <dgm:prSet phldrT="[Text]"/>
      <dgm:spPr/>
      <dgm:t>
        <a:bodyPr/>
        <a:lstStyle/>
        <a:p>
          <a:r>
            <a:rPr lang="cs-CZ" dirty="0" err="1" smtClean="0"/>
            <a:t>aus</a:t>
          </a:r>
          <a:endParaRPr lang="cs-CZ" dirty="0"/>
        </a:p>
      </dgm:t>
    </dgm:pt>
    <dgm:pt modelId="{6555E017-A996-4914-A718-F9AB5BCAEEA3}" type="parTrans" cxnId="{C4B387CB-E36E-4897-BEDE-542C47D9A554}">
      <dgm:prSet/>
      <dgm:spPr/>
      <dgm:t>
        <a:bodyPr/>
        <a:lstStyle/>
        <a:p>
          <a:endParaRPr lang="cs-CZ"/>
        </a:p>
      </dgm:t>
    </dgm:pt>
    <dgm:pt modelId="{834385D8-CAFC-4E11-BD0C-1D0A56331D6F}" type="sibTrans" cxnId="{C4B387CB-E36E-4897-BEDE-542C47D9A554}">
      <dgm:prSet/>
      <dgm:spPr/>
      <dgm:t>
        <a:bodyPr/>
        <a:lstStyle/>
        <a:p>
          <a:endParaRPr lang="cs-CZ"/>
        </a:p>
      </dgm:t>
    </dgm:pt>
    <dgm:pt modelId="{BF3458DD-70C0-4076-A127-CBC91F1CDD03}">
      <dgm:prSet phldrT="[Text]"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z čeho</a:t>
          </a:r>
          <a:endParaRPr lang="cs-CZ" i="1" dirty="0"/>
        </a:p>
      </dgm:t>
    </dgm:pt>
    <dgm:pt modelId="{35C364F2-008D-434C-971F-DF3BFC6B7413}" type="parTrans" cxnId="{E7EE63E0-A64B-40D7-BACD-8F39C5440FE1}">
      <dgm:prSet/>
      <dgm:spPr/>
      <dgm:t>
        <a:bodyPr/>
        <a:lstStyle/>
        <a:p>
          <a:endParaRPr lang="cs-CZ"/>
        </a:p>
      </dgm:t>
    </dgm:pt>
    <dgm:pt modelId="{CECBE91F-3395-4CDF-8E24-965940EA816F}" type="sibTrans" cxnId="{E7EE63E0-A64B-40D7-BACD-8F39C5440FE1}">
      <dgm:prSet/>
      <dgm:spPr/>
      <dgm:t>
        <a:bodyPr/>
        <a:lstStyle/>
        <a:p>
          <a:endParaRPr lang="cs-CZ"/>
        </a:p>
      </dgm:t>
    </dgm:pt>
    <dgm:pt modelId="{4DECEE42-B54C-4A0C-84F1-DAFE041D4DF1}">
      <dgm:prSet phldrT="[Text]"/>
      <dgm:spPr/>
      <dgm:t>
        <a:bodyPr/>
        <a:lstStyle/>
        <a:p>
          <a:r>
            <a:rPr lang="cs-CZ" dirty="0" smtClean="0"/>
            <a:t>um</a:t>
          </a:r>
          <a:endParaRPr lang="cs-CZ" dirty="0"/>
        </a:p>
      </dgm:t>
    </dgm:pt>
    <dgm:pt modelId="{253E2C6D-08D6-4710-8B1F-40009B7E5097}" type="parTrans" cxnId="{8C91CAB7-1475-40EA-9539-4EDFAFD45BD5}">
      <dgm:prSet/>
      <dgm:spPr/>
      <dgm:t>
        <a:bodyPr/>
        <a:lstStyle/>
        <a:p>
          <a:endParaRPr lang="cs-CZ"/>
        </a:p>
      </dgm:t>
    </dgm:pt>
    <dgm:pt modelId="{81CC8770-A70D-46E8-9FF7-BF5995CE6314}" type="sibTrans" cxnId="{8C91CAB7-1475-40EA-9539-4EDFAFD45BD5}">
      <dgm:prSet/>
      <dgm:spPr/>
      <dgm:t>
        <a:bodyPr/>
        <a:lstStyle/>
        <a:p>
          <a:endParaRPr lang="cs-CZ"/>
        </a:p>
      </dgm:t>
    </dgm:pt>
    <dgm:pt modelId="{FCA98BC3-24DE-4DC2-B277-54A9DD12661E}">
      <dgm:prSet phldrT="[Text]"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oč</a:t>
          </a:r>
        </a:p>
      </dgm:t>
    </dgm:pt>
    <dgm:pt modelId="{4B948ADB-A68A-4035-A426-BD28618CA470}" type="parTrans" cxnId="{B1B939EF-8FAF-4C24-9875-6F4F7859B5CF}">
      <dgm:prSet/>
      <dgm:spPr/>
      <dgm:t>
        <a:bodyPr/>
        <a:lstStyle/>
        <a:p>
          <a:endParaRPr lang="cs-CZ"/>
        </a:p>
      </dgm:t>
    </dgm:pt>
    <dgm:pt modelId="{340F229A-5EE8-40AE-9104-DBB844FB1305}" type="sibTrans" cxnId="{B1B939EF-8FAF-4C24-9875-6F4F7859B5CF}">
      <dgm:prSet/>
      <dgm:spPr/>
      <dgm:t>
        <a:bodyPr/>
        <a:lstStyle/>
        <a:p>
          <a:endParaRPr lang="cs-CZ"/>
        </a:p>
      </dgm:t>
    </dgm:pt>
    <dgm:pt modelId="{A112189F-4B00-4B28-B2DA-83A3B7AFE1D3}">
      <dgm:prSet/>
      <dgm:spPr/>
      <dgm:t>
        <a:bodyPr/>
        <a:lstStyle/>
        <a:p>
          <a:r>
            <a:rPr lang="cs-CZ" dirty="0" err="1" smtClean="0"/>
            <a:t>an</a:t>
          </a:r>
          <a:endParaRPr lang="cs-CZ" dirty="0"/>
        </a:p>
      </dgm:t>
    </dgm:pt>
    <dgm:pt modelId="{AA511638-BDA7-490B-A91C-7C3A30788A5F}" type="parTrans" cxnId="{83B04459-932B-41B3-8536-FA6719932749}">
      <dgm:prSet/>
      <dgm:spPr/>
      <dgm:t>
        <a:bodyPr/>
        <a:lstStyle/>
        <a:p>
          <a:endParaRPr lang="cs-CZ"/>
        </a:p>
      </dgm:t>
    </dgm:pt>
    <dgm:pt modelId="{37AFF324-EAA5-4DF6-A580-3EFF1257B400}" type="sibTrans" cxnId="{83B04459-932B-41B3-8536-FA6719932749}">
      <dgm:prSet/>
      <dgm:spPr/>
      <dgm:t>
        <a:bodyPr/>
        <a:lstStyle/>
        <a:p>
          <a:endParaRPr lang="cs-CZ"/>
        </a:p>
      </dgm:t>
    </dgm:pt>
    <dgm:pt modelId="{BCB11205-D5CB-4DBE-9F84-E5BB3A8667FD}">
      <dgm:prSet/>
      <dgm:spPr/>
      <dgm:t>
        <a:bodyPr/>
        <a:lstStyle/>
        <a:p>
          <a:r>
            <a:rPr lang="cs-CZ" dirty="0" err="1" smtClean="0"/>
            <a:t>auf</a:t>
          </a:r>
          <a:endParaRPr lang="cs-CZ" dirty="0" smtClean="0"/>
        </a:p>
      </dgm:t>
    </dgm:pt>
    <dgm:pt modelId="{FE6B38A7-0CAA-49DF-8BC0-0E97426E27AC}" type="parTrans" cxnId="{982E422F-BC8F-45D2-9EB7-171AE5BBED33}">
      <dgm:prSet/>
      <dgm:spPr/>
      <dgm:t>
        <a:bodyPr/>
        <a:lstStyle/>
        <a:p>
          <a:endParaRPr lang="cs-CZ"/>
        </a:p>
      </dgm:t>
    </dgm:pt>
    <dgm:pt modelId="{53A0E3E5-CC0A-4573-8E24-41053D2481C0}" type="sibTrans" cxnId="{982E422F-BC8F-45D2-9EB7-171AE5BBED33}">
      <dgm:prSet/>
      <dgm:spPr/>
      <dgm:t>
        <a:bodyPr/>
        <a:lstStyle/>
        <a:p>
          <a:endParaRPr lang="cs-CZ"/>
        </a:p>
      </dgm:t>
    </dgm:pt>
    <dgm:pt modelId="{CBD4AA1B-FC47-4919-9F2A-65759939DD7B}">
      <dgm:prSet/>
      <dgm:spPr/>
      <dgm:t>
        <a:bodyPr/>
        <a:lstStyle/>
        <a:p>
          <a:r>
            <a:rPr lang="cs-CZ" dirty="0" smtClean="0"/>
            <a:t>in</a:t>
          </a:r>
          <a:endParaRPr lang="cs-CZ" dirty="0"/>
        </a:p>
      </dgm:t>
    </dgm:pt>
    <dgm:pt modelId="{35996A5B-B3D7-427D-8F67-8F58AA145978}" type="parTrans" cxnId="{4B97AFAC-FE33-4845-9B95-97AAB5C9B9AA}">
      <dgm:prSet/>
      <dgm:spPr/>
      <dgm:t>
        <a:bodyPr/>
        <a:lstStyle/>
        <a:p>
          <a:endParaRPr lang="cs-CZ"/>
        </a:p>
      </dgm:t>
    </dgm:pt>
    <dgm:pt modelId="{CBC624F9-5F7B-45E5-90A6-93B2C919CB8C}" type="sibTrans" cxnId="{4B97AFAC-FE33-4845-9B95-97AAB5C9B9AA}">
      <dgm:prSet/>
      <dgm:spPr/>
      <dgm:t>
        <a:bodyPr/>
        <a:lstStyle/>
        <a:p>
          <a:endParaRPr lang="cs-CZ"/>
        </a:p>
      </dgm:t>
    </dgm:pt>
    <dgm:pt modelId="{F942BD2B-55F5-4B8C-BA6C-5160B8AD872D}">
      <dgm:prSet/>
      <dgm:spPr/>
      <dgm:t>
        <a:bodyPr/>
        <a:lstStyle/>
        <a:p>
          <a:r>
            <a:rPr lang="cs-CZ" dirty="0" err="1" smtClean="0"/>
            <a:t>über</a:t>
          </a:r>
          <a:endParaRPr lang="cs-CZ" dirty="0"/>
        </a:p>
      </dgm:t>
    </dgm:pt>
    <dgm:pt modelId="{2A1CAA92-D837-4F8B-ABDE-68B99234EB00}" type="parTrans" cxnId="{91400492-4930-4CCC-9E25-7A9CA4A960F9}">
      <dgm:prSet/>
      <dgm:spPr/>
      <dgm:t>
        <a:bodyPr/>
        <a:lstStyle/>
        <a:p>
          <a:endParaRPr lang="cs-CZ"/>
        </a:p>
      </dgm:t>
    </dgm:pt>
    <dgm:pt modelId="{8BB716C1-C829-4790-9DD6-7FBAA674C1BB}" type="sibTrans" cxnId="{91400492-4930-4CCC-9E25-7A9CA4A960F9}">
      <dgm:prSet/>
      <dgm:spPr/>
      <dgm:t>
        <a:bodyPr/>
        <a:lstStyle/>
        <a:p>
          <a:endParaRPr lang="cs-CZ"/>
        </a:p>
      </dgm:t>
    </dgm:pt>
    <dgm:pt modelId="{FF7D8497-E767-4B61-9182-3CF8CC3B614E}">
      <dgm:prSet/>
      <dgm:spPr/>
      <dgm:t>
        <a:bodyPr/>
        <a:lstStyle/>
        <a:p>
          <a:r>
            <a:rPr lang="cs-CZ" dirty="0" err="1" smtClean="0"/>
            <a:t>unter</a:t>
          </a:r>
          <a:endParaRPr lang="cs-CZ" dirty="0"/>
        </a:p>
      </dgm:t>
    </dgm:pt>
    <dgm:pt modelId="{2162DB36-0D2C-47D1-87F8-B3104008514A}" type="parTrans" cxnId="{D473F3FC-480E-41A1-8437-97D9E505CA4B}">
      <dgm:prSet/>
      <dgm:spPr/>
      <dgm:t>
        <a:bodyPr/>
        <a:lstStyle/>
        <a:p>
          <a:endParaRPr lang="cs-CZ"/>
        </a:p>
      </dgm:t>
    </dgm:pt>
    <dgm:pt modelId="{A665CA63-9A60-4789-BA32-07635203D115}" type="sibTrans" cxnId="{D473F3FC-480E-41A1-8437-97D9E505CA4B}">
      <dgm:prSet/>
      <dgm:spPr/>
      <dgm:t>
        <a:bodyPr/>
        <a:lstStyle/>
        <a:p>
          <a:endParaRPr lang="cs-CZ"/>
        </a:p>
      </dgm:t>
    </dgm:pt>
    <dgm:pt modelId="{50CA7EA3-EB00-4E1D-8154-EC3DBAE4EC3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nač</a:t>
          </a:r>
          <a:endParaRPr lang="cs-CZ" i="1" dirty="0"/>
        </a:p>
      </dgm:t>
    </dgm:pt>
    <dgm:pt modelId="{B6322A4D-AE36-4D8E-92D3-80B0D1E45302}" type="parTrans" cxnId="{917405EF-1AE9-4739-B262-6BA90E4D5B08}">
      <dgm:prSet/>
      <dgm:spPr/>
      <dgm:t>
        <a:bodyPr/>
        <a:lstStyle/>
        <a:p>
          <a:endParaRPr lang="cs-CZ"/>
        </a:p>
      </dgm:t>
    </dgm:pt>
    <dgm:pt modelId="{48FD7F77-C002-4BF0-80AD-12ADEBF96CAD}" type="sibTrans" cxnId="{917405EF-1AE9-4739-B262-6BA90E4D5B08}">
      <dgm:prSet/>
      <dgm:spPr/>
      <dgm:t>
        <a:bodyPr/>
        <a:lstStyle/>
        <a:p>
          <a:endParaRPr lang="cs-CZ"/>
        </a:p>
      </dgm:t>
    </dgm:pt>
    <dgm:pt modelId="{6720DE6D-CA7F-42E4-9241-C3476801CE9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nač</a:t>
          </a:r>
          <a:endParaRPr lang="cs-CZ" i="1" dirty="0"/>
        </a:p>
      </dgm:t>
    </dgm:pt>
    <dgm:pt modelId="{4F55C105-2883-4069-866B-F13FC31847E4}" type="parTrans" cxnId="{F235A1BC-CE65-4D95-85D3-5A0CBDE14384}">
      <dgm:prSet/>
      <dgm:spPr/>
      <dgm:t>
        <a:bodyPr/>
        <a:lstStyle/>
        <a:p>
          <a:endParaRPr lang="cs-CZ"/>
        </a:p>
      </dgm:t>
    </dgm:pt>
    <dgm:pt modelId="{3FC11C8B-3B4C-4E22-BFCE-191F3881E572}" type="sibTrans" cxnId="{F235A1BC-CE65-4D95-85D3-5A0CBDE14384}">
      <dgm:prSet/>
      <dgm:spPr/>
      <dgm:t>
        <a:bodyPr/>
        <a:lstStyle/>
        <a:p>
          <a:endParaRPr lang="cs-CZ"/>
        </a:p>
      </dgm:t>
    </dgm:pt>
    <dgm:pt modelId="{B3A67873-82B1-4BD5-87AB-104B052616F9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v čem</a:t>
          </a:r>
          <a:endParaRPr lang="cs-CZ" i="1" dirty="0"/>
        </a:p>
      </dgm:t>
    </dgm:pt>
    <dgm:pt modelId="{FC202E57-333F-4BB9-8328-DF4FEAE178B8}" type="parTrans" cxnId="{C667A84C-74E7-4E97-99AF-851BB370F898}">
      <dgm:prSet/>
      <dgm:spPr/>
      <dgm:t>
        <a:bodyPr/>
        <a:lstStyle/>
        <a:p>
          <a:endParaRPr lang="cs-CZ"/>
        </a:p>
      </dgm:t>
    </dgm:pt>
    <dgm:pt modelId="{8CA94FE1-00F3-4A7F-879D-139B93428672}" type="sibTrans" cxnId="{C667A84C-74E7-4E97-99AF-851BB370F898}">
      <dgm:prSet/>
      <dgm:spPr/>
      <dgm:t>
        <a:bodyPr/>
        <a:lstStyle/>
        <a:p>
          <a:endParaRPr lang="cs-CZ"/>
        </a:p>
      </dgm:t>
    </dgm:pt>
    <dgm:pt modelId="{340B5CB9-EC99-4478-9D34-5BE56193F7B2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o čem</a:t>
          </a:r>
          <a:endParaRPr lang="cs-CZ" i="1" dirty="0"/>
        </a:p>
      </dgm:t>
    </dgm:pt>
    <dgm:pt modelId="{17713D39-3B10-4C4F-A3CE-329D87733F45}" type="parTrans" cxnId="{9112B0F7-E518-4637-AB9D-D95B87B483FE}">
      <dgm:prSet/>
      <dgm:spPr/>
      <dgm:t>
        <a:bodyPr/>
        <a:lstStyle/>
        <a:p>
          <a:endParaRPr lang="cs-CZ"/>
        </a:p>
      </dgm:t>
    </dgm:pt>
    <dgm:pt modelId="{A64C9442-0846-43B6-BC01-F8C87ADAB3FF}" type="sibTrans" cxnId="{9112B0F7-E518-4637-AB9D-D95B87B483FE}">
      <dgm:prSet/>
      <dgm:spPr/>
      <dgm:t>
        <a:bodyPr/>
        <a:lstStyle/>
        <a:p>
          <a:endParaRPr lang="cs-CZ"/>
        </a:p>
      </dgm:t>
    </dgm:pt>
    <dgm:pt modelId="{9DC5D97D-63B8-4633-A5E6-D97C1BA14F36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pod čím</a:t>
          </a:r>
          <a:endParaRPr lang="cs-CZ" i="1" dirty="0"/>
        </a:p>
      </dgm:t>
    </dgm:pt>
    <dgm:pt modelId="{A069A7F2-DC56-46B6-AA1A-BAEF3DCE94AC}" type="parTrans" cxnId="{397141FD-286E-470A-87A4-56DE57E876AB}">
      <dgm:prSet/>
      <dgm:spPr/>
      <dgm:t>
        <a:bodyPr/>
        <a:lstStyle/>
        <a:p>
          <a:endParaRPr lang="cs-CZ"/>
        </a:p>
      </dgm:t>
    </dgm:pt>
    <dgm:pt modelId="{4B14E457-6223-4F46-BA1D-A63D350C5BB7}" type="sibTrans" cxnId="{397141FD-286E-470A-87A4-56DE57E876AB}">
      <dgm:prSet/>
      <dgm:spPr/>
      <dgm:t>
        <a:bodyPr/>
        <a:lstStyle/>
        <a:p>
          <a:endParaRPr lang="cs-CZ"/>
        </a:p>
      </dgm:t>
    </dgm:pt>
    <dgm:pt modelId="{C5C4387A-242E-4D5D-94CD-C9DAD8881E60}" type="pres">
      <dgm:prSet presAssocID="{D4803D95-B2E7-4F6C-9B64-8B83A3A54DA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9B1D0D-3DB6-4EEF-84FB-EA572E5439D9}" type="pres">
      <dgm:prSet presAssocID="{EE6D2978-CDC0-462B-8483-1B5962CE4E0E}" presName="root1" presStyleCnt="0"/>
      <dgm:spPr/>
    </dgm:pt>
    <dgm:pt modelId="{9978F967-2442-4710-BE1A-97B60CED4F31}" type="pres">
      <dgm:prSet presAssocID="{EE6D2978-CDC0-462B-8483-1B5962CE4E0E}" presName="LevelOneTextNode" presStyleLbl="node0" presStyleIdx="0" presStyleCnt="1" custLinFactNeighborX="-19308" custLinFactNeighborY="18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8ECF65-14F3-4D98-8021-548879DA41A0}" type="pres">
      <dgm:prSet presAssocID="{EE6D2978-CDC0-462B-8483-1B5962CE4E0E}" presName="level2hierChild" presStyleCnt="0"/>
      <dgm:spPr/>
    </dgm:pt>
    <dgm:pt modelId="{80A84E19-8BCC-44EA-8DFB-FC4EBB876CEB}" type="pres">
      <dgm:prSet presAssocID="{6555E017-A996-4914-A718-F9AB5BCAEEA3}" presName="conn2-1" presStyleLbl="parChTrans1D2" presStyleIdx="0" presStyleCnt="7"/>
      <dgm:spPr/>
      <dgm:t>
        <a:bodyPr/>
        <a:lstStyle/>
        <a:p>
          <a:endParaRPr lang="cs-CZ"/>
        </a:p>
      </dgm:t>
    </dgm:pt>
    <dgm:pt modelId="{53392DB0-68C5-4B57-87F9-2C49A6C4909E}" type="pres">
      <dgm:prSet presAssocID="{6555E017-A996-4914-A718-F9AB5BCAEEA3}" presName="connTx" presStyleLbl="parChTrans1D2" presStyleIdx="0" presStyleCnt="7"/>
      <dgm:spPr/>
      <dgm:t>
        <a:bodyPr/>
        <a:lstStyle/>
        <a:p>
          <a:endParaRPr lang="cs-CZ"/>
        </a:p>
      </dgm:t>
    </dgm:pt>
    <dgm:pt modelId="{880D5C0C-0EA6-4356-AFC2-738ACA090030}" type="pres">
      <dgm:prSet presAssocID="{81C6DBB7-1BDE-4F3A-9443-78D88D1F2877}" presName="root2" presStyleCnt="0"/>
      <dgm:spPr/>
    </dgm:pt>
    <dgm:pt modelId="{DE3DD635-EFAE-429A-BAEC-027E0501361A}" type="pres">
      <dgm:prSet presAssocID="{81C6DBB7-1BDE-4F3A-9443-78D88D1F2877}" presName="LevelTwoTextNode" presStyleLbl="node2" presStyleIdx="0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A7E389D-A7B3-4B3C-8CD9-D0209A10FB21}" type="pres">
      <dgm:prSet presAssocID="{81C6DBB7-1BDE-4F3A-9443-78D88D1F2877}" presName="level3hierChild" presStyleCnt="0"/>
      <dgm:spPr/>
    </dgm:pt>
    <dgm:pt modelId="{46237930-1346-4B81-A143-571C39C5D994}" type="pres">
      <dgm:prSet presAssocID="{35C364F2-008D-434C-971F-DF3BFC6B7413}" presName="conn2-1" presStyleLbl="parChTrans1D3" presStyleIdx="0" presStyleCnt="7"/>
      <dgm:spPr/>
      <dgm:t>
        <a:bodyPr/>
        <a:lstStyle/>
        <a:p>
          <a:endParaRPr lang="cs-CZ"/>
        </a:p>
      </dgm:t>
    </dgm:pt>
    <dgm:pt modelId="{CDFD04C2-A7E6-41AB-9F4A-F98DE721269C}" type="pres">
      <dgm:prSet presAssocID="{35C364F2-008D-434C-971F-DF3BFC6B7413}" presName="connTx" presStyleLbl="parChTrans1D3" presStyleIdx="0" presStyleCnt="7"/>
      <dgm:spPr/>
      <dgm:t>
        <a:bodyPr/>
        <a:lstStyle/>
        <a:p>
          <a:endParaRPr lang="cs-CZ"/>
        </a:p>
      </dgm:t>
    </dgm:pt>
    <dgm:pt modelId="{64EC94EA-0DFC-455B-B286-1CF60818C289}" type="pres">
      <dgm:prSet presAssocID="{BF3458DD-70C0-4076-A127-CBC91F1CDD03}" presName="root2" presStyleCnt="0"/>
      <dgm:spPr/>
    </dgm:pt>
    <dgm:pt modelId="{AD2B7361-4D4F-4C0A-AF47-283CB51AC687}" type="pres">
      <dgm:prSet presAssocID="{BF3458DD-70C0-4076-A127-CBC91F1CDD03}" presName="LevelTwoTextNode" presStyleLbl="node3" presStyleIdx="0" presStyleCnt="7" custLinFactNeighborX="738" custLinFactNeighborY="-8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0CB838-6B10-4380-928E-EA7524CAD499}" type="pres">
      <dgm:prSet presAssocID="{BF3458DD-70C0-4076-A127-CBC91F1CDD03}" presName="level3hierChild" presStyleCnt="0"/>
      <dgm:spPr/>
    </dgm:pt>
    <dgm:pt modelId="{10952DDE-18BC-4B2B-A06E-4DB240482989}" type="pres">
      <dgm:prSet presAssocID="{253E2C6D-08D6-4710-8B1F-40009B7E5097}" presName="conn2-1" presStyleLbl="parChTrans1D2" presStyleIdx="1" presStyleCnt="7"/>
      <dgm:spPr/>
      <dgm:t>
        <a:bodyPr/>
        <a:lstStyle/>
        <a:p>
          <a:endParaRPr lang="cs-CZ"/>
        </a:p>
      </dgm:t>
    </dgm:pt>
    <dgm:pt modelId="{75B3D234-1897-4C34-B0F8-77062ECBC6C8}" type="pres">
      <dgm:prSet presAssocID="{253E2C6D-08D6-4710-8B1F-40009B7E5097}" presName="connTx" presStyleLbl="parChTrans1D2" presStyleIdx="1" presStyleCnt="7"/>
      <dgm:spPr/>
      <dgm:t>
        <a:bodyPr/>
        <a:lstStyle/>
        <a:p>
          <a:endParaRPr lang="cs-CZ"/>
        </a:p>
      </dgm:t>
    </dgm:pt>
    <dgm:pt modelId="{79E9C225-3B19-45EF-9907-2B419793C630}" type="pres">
      <dgm:prSet presAssocID="{4DECEE42-B54C-4A0C-84F1-DAFE041D4DF1}" presName="root2" presStyleCnt="0"/>
      <dgm:spPr/>
    </dgm:pt>
    <dgm:pt modelId="{ED745FA3-60FA-422A-A486-005CFB6ADBAC}" type="pres">
      <dgm:prSet presAssocID="{4DECEE42-B54C-4A0C-84F1-DAFE041D4DF1}" presName="LevelTwoTextNode" presStyleLbl="node2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B74B71-7594-4FA0-84A0-590CEEC5EC97}" type="pres">
      <dgm:prSet presAssocID="{4DECEE42-B54C-4A0C-84F1-DAFE041D4DF1}" presName="level3hierChild" presStyleCnt="0"/>
      <dgm:spPr/>
    </dgm:pt>
    <dgm:pt modelId="{4F0AA338-BC14-4CC0-9C8A-65D3C94063DD}" type="pres">
      <dgm:prSet presAssocID="{4B948ADB-A68A-4035-A426-BD28618CA470}" presName="conn2-1" presStyleLbl="parChTrans1D3" presStyleIdx="1" presStyleCnt="7"/>
      <dgm:spPr/>
      <dgm:t>
        <a:bodyPr/>
        <a:lstStyle/>
        <a:p>
          <a:endParaRPr lang="cs-CZ"/>
        </a:p>
      </dgm:t>
    </dgm:pt>
    <dgm:pt modelId="{32DE28AA-E4EB-4FD0-9C84-37B404D47B4A}" type="pres">
      <dgm:prSet presAssocID="{4B948ADB-A68A-4035-A426-BD28618CA470}" presName="connTx" presStyleLbl="parChTrans1D3" presStyleIdx="1" presStyleCnt="7"/>
      <dgm:spPr/>
      <dgm:t>
        <a:bodyPr/>
        <a:lstStyle/>
        <a:p>
          <a:endParaRPr lang="cs-CZ"/>
        </a:p>
      </dgm:t>
    </dgm:pt>
    <dgm:pt modelId="{4AC2D29A-746D-4F11-9592-C2251337855B}" type="pres">
      <dgm:prSet presAssocID="{FCA98BC3-24DE-4DC2-B277-54A9DD12661E}" presName="root2" presStyleCnt="0"/>
      <dgm:spPr/>
    </dgm:pt>
    <dgm:pt modelId="{78FD82A5-C088-4C05-9CCA-82F3FCC03699}" type="pres">
      <dgm:prSet presAssocID="{FCA98BC3-24DE-4DC2-B277-54A9DD12661E}" presName="LevelTwoTextNode" presStyleLbl="node3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DF488C-5740-4373-A8C8-CDB7C5244BC5}" type="pres">
      <dgm:prSet presAssocID="{FCA98BC3-24DE-4DC2-B277-54A9DD12661E}" presName="level3hierChild" presStyleCnt="0"/>
      <dgm:spPr/>
    </dgm:pt>
    <dgm:pt modelId="{7B6F0757-2A7D-47F7-A903-3B9E56BE02AE}" type="pres">
      <dgm:prSet presAssocID="{AA511638-BDA7-490B-A91C-7C3A30788A5F}" presName="conn2-1" presStyleLbl="parChTrans1D2" presStyleIdx="2" presStyleCnt="7"/>
      <dgm:spPr/>
      <dgm:t>
        <a:bodyPr/>
        <a:lstStyle/>
        <a:p>
          <a:endParaRPr lang="cs-CZ"/>
        </a:p>
      </dgm:t>
    </dgm:pt>
    <dgm:pt modelId="{7ED05463-D794-4EF0-B1EE-2E3D6E1F6E84}" type="pres">
      <dgm:prSet presAssocID="{AA511638-BDA7-490B-A91C-7C3A30788A5F}" presName="connTx" presStyleLbl="parChTrans1D2" presStyleIdx="2" presStyleCnt="7"/>
      <dgm:spPr/>
      <dgm:t>
        <a:bodyPr/>
        <a:lstStyle/>
        <a:p>
          <a:endParaRPr lang="cs-CZ"/>
        </a:p>
      </dgm:t>
    </dgm:pt>
    <dgm:pt modelId="{DC550F33-872D-41A7-8FE5-48C2135D6E1B}" type="pres">
      <dgm:prSet presAssocID="{A112189F-4B00-4B28-B2DA-83A3B7AFE1D3}" presName="root2" presStyleCnt="0"/>
      <dgm:spPr/>
    </dgm:pt>
    <dgm:pt modelId="{1E55A1BC-8594-4AB4-8329-AF444C2A9D7A}" type="pres">
      <dgm:prSet presAssocID="{A112189F-4B00-4B28-B2DA-83A3B7AFE1D3}" presName="LevelTwoTextNode" presStyleLbl="node2" presStyleIdx="2" presStyleCnt="7" custLinFactNeighborX="-523" custLinFactNeighborY="87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0D2697-BEFE-4936-8CA2-B091E57B58BE}" type="pres">
      <dgm:prSet presAssocID="{A112189F-4B00-4B28-B2DA-83A3B7AFE1D3}" presName="level3hierChild" presStyleCnt="0"/>
      <dgm:spPr/>
    </dgm:pt>
    <dgm:pt modelId="{CB356C23-0309-4820-A6F2-5B3521B5EF69}" type="pres">
      <dgm:prSet presAssocID="{B6322A4D-AE36-4D8E-92D3-80B0D1E45302}" presName="conn2-1" presStyleLbl="parChTrans1D3" presStyleIdx="2" presStyleCnt="7"/>
      <dgm:spPr/>
      <dgm:t>
        <a:bodyPr/>
        <a:lstStyle/>
        <a:p>
          <a:endParaRPr lang="cs-CZ"/>
        </a:p>
      </dgm:t>
    </dgm:pt>
    <dgm:pt modelId="{B46A1A32-42A8-46B9-BEE5-6726E4321B37}" type="pres">
      <dgm:prSet presAssocID="{B6322A4D-AE36-4D8E-92D3-80B0D1E45302}" presName="connTx" presStyleLbl="parChTrans1D3" presStyleIdx="2" presStyleCnt="7"/>
      <dgm:spPr/>
      <dgm:t>
        <a:bodyPr/>
        <a:lstStyle/>
        <a:p>
          <a:endParaRPr lang="cs-CZ"/>
        </a:p>
      </dgm:t>
    </dgm:pt>
    <dgm:pt modelId="{4ABFC5A9-3DA5-46BD-A04F-D90CA6ED5C7C}" type="pres">
      <dgm:prSet presAssocID="{50CA7EA3-EB00-4E1D-8154-EC3DBAE4EC3A}" presName="root2" presStyleCnt="0"/>
      <dgm:spPr/>
    </dgm:pt>
    <dgm:pt modelId="{ECDE13CD-87EA-456E-92EE-69C3984598A6}" type="pres">
      <dgm:prSet presAssocID="{50CA7EA3-EB00-4E1D-8154-EC3DBAE4EC3A}" presName="LevelTwoTextNode" presStyleLbl="node3" presStyleIdx="2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AF3C27-CD5D-476B-9C32-27275887D6F5}" type="pres">
      <dgm:prSet presAssocID="{50CA7EA3-EB00-4E1D-8154-EC3DBAE4EC3A}" presName="level3hierChild" presStyleCnt="0"/>
      <dgm:spPr/>
    </dgm:pt>
    <dgm:pt modelId="{C8FE6F5E-18E0-403B-8B00-BC5BBA1DE123}" type="pres">
      <dgm:prSet presAssocID="{FE6B38A7-0CAA-49DF-8BC0-0E97426E27AC}" presName="conn2-1" presStyleLbl="parChTrans1D2" presStyleIdx="3" presStyleCnt="7"/>
      <dgm:spPr/>
      <dgm:t>
        <a:bodyPr/>
        <a:lstStyle/>
        <a:p>
          <a:endParaRPr lang="cs-CZ"/>
        </a:p>
      </dgm:t>
    </dgm:pt>
    <dgm:pt modelId="{0068F7C2-4279-4DC3-A482-A9C19DEF47A3}" type="pres">
      <dgm:prSet presAssocID="{FE6B38A7-0CAA-49DF-8BC0-0E97426E27AC}" presName="connTx" presStyleLbl="parChTrans1D2" presStyleIdx="3" presStyleCnt="7"/>
      <dgm:spPr/>
      <dgm:t>
        <a:bodyPr/>
        <a:lstStyle/>
        <a:p>
          <a:endParaRPr lang="cs-CZ"/>
        </a:p>
      </dgm:t>
    </dgm:pt>
    <dgm:pt modelId="{863F2C30-94F9-419E-8441-71AD4FFB0319}" type="pres">
      <dgm:prSet presAssocID="{BCB11205-D5CB-4DBE-9F84-E5BB3A8667FD}" presName="root2" presStyleCnt="0"/>
      <dgm:spPr/>
    </dgm:pt>
    <dgm:pt modelId="{504DDC0F-C3B0-412D-8565-819A8FC7F2D6}" type="pres">
      <dgm:prSet presAssocID="{BCB11205-D5CB-4DBE-9F84-E5BB3A8667FD}" presName="LevelTwoTextNode" presStyleLbl="node2" presStyleIdx="3" presStyleCnt="7" custLinFactNeighborX="-523" custLinFactNeighborY="135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810723E-411C-45BC-9EF4-B4530F737AF7}" type="pres">
      <dgm:prSet presAssocID="{BCB11205-D5CB-4DBE-9F84-E5BB3A8667FD}" presName="level3hierChild" presStyleCnt="0"/>
      <dgm:spPr/>
    </dgm:pt>
    <dgm:pt modelId="{7F260209-FFFF-4C91-A7A3-91B9ACEAB1C0}" type="pres">
      <dgm:prSet presAssocID="{4F55C105-2883-4069-866B-F13FC31847E4}" presName="conn2-1" presStyleLbl="parChTrans1D3" presStyleIdx="3" presStyleCnt="7"/>
      <dgm:spPr/>
      <dgm:t>
        <a:bodyPr/>
        <a:lstStyle/>
        <a:p>
          <a:endParaRPr lang="cs-CZ"/>
        </a:p>
      </dgm:t>
    </dgm:pt>
    <dgm:pt modelId="{F542E656-AE01-4C61-89FD-6E78A2AE0EF2}" type="pres">
      <dgm:prSet presAssocID="{4F55C105-2883-4069-866B-F13FC31847E4}" presName="connTx" presStyleLbl="parChTrans1D3" presStyleIdx="3" presStyleCnt="7"/>
      <dgm:spPr/>
      <dgm:t>
        <a:bodyPr/>
        <a:lstStyle/>
        <a:p>
          <a:endParaRPr lang="cs-CZ"/>
        </a:p>
      </dgm:t>
    </dgm:pt>
    <dgm:pt modelId="{ADC2BA87-952D-472E-8B05-45D9CCE1CBE1}" type="pres">
      <dgm:prSet presAssocID="{6720DE6D-CA7F-42E4-9241-C3476801CE9A}" presName="root2" presStyleCnt="0"/>
      <dgm:spPr/>
    </dgm:pt>
    <dgm:pt modelId="{1A6833EB-E026-4478-BD4F-620E6B3DFEA7}" type="pres">
      <dgm:prSet presAssocID="{6720DE6D-CA7F-42E4-9241-C3476801CE9A}" presName="LevelTwoTextNode" presStyleLbl="node3" presStyleIdx="3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5A9E84-1059-4384-9FCB-C88A78F07816}" type="pres">
      <dgm:prSet presAssocID="{6720DE6D-CA7F-42E4-9241-C3476801CE9A}" presName="level3hierChild" presStyleCnt="0"/>
      <dgm:spPr/>
    </dgm:pt>
    <dgm:pt modelId="{0FFEEF3A-6ED0-46D1-B807-B3949DDB4D6F}" type="pres">
      <dgm:prSet presAssocID="{35996A5B-B3D7-427D-8F67-8F58AA145978}" presName="conn2-1" presStyleLbl="parChTrans1D2" presStyleIdx="4" presStyleCnt="7"/>
      <dgm:spPr/>
      <dgm:t>
        <a:bodyPr/>
        <a:lstStyle/>
        <a:p>
          <a:endParaRPr lang="cs-CZ"/>
        </a:p>
      </dgm:t>
    </dgm:pt>
    <dgm:pt modelId="{374E69FA-9358-493D-9FBB-A5178B1D71C4}" type="pres">
      <dgm:prSet presAssocID="{35996A5B-B3D7-427D-8F67-8F58AA145978}" presName="connTx" presStyleLbl="parChTrans1D2" presStyleIdx="4" presStyleCnt="7"/>
      <dgm:spPr/>
      <dgm:t>
        <a:bodyPr/>
        <a:lstStyle/>
        <a:p>
          <a:endParaRPr lang="cs-CZ"/>
        </a:p>
      </dgm:t>
    </dgm:pt>
    <dgm:pt modelId="{2156D8A8-63F0-48AC-8DF3-49B11EF5F4F9}" type="pres">
      <dgm:prSet presAssocID="{CBD4AA1B-FC47-4919-9F2A-65759939DD7B}" presName="root2" presStyleCnt="0"/>
      <dgm:spPr/>
    </dgm:pt>
    <dgm:pt modelId="{792FF595-DA63-4DB0-9C93-59651A1B7E92}" type="pres">
      <dgm:prSet presAssocID="{CBD4AA1B-FC47-4919-9F2A-65759939DD7B}" presName="LevelTwoTextNode" presStyleLbl="node2" presStyleIdx="4" presStyleCnt="7" custLinFactNeighborX="-523" custLinFactNeighborY="18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56E260-C0D3-4BCC-80AA-506D571487B6}" type="pres">
      <dgm:prSet presAssocID="{CBD4AA1B-FC47-4919-9F2A-65759939DD7B}" presName="level3hierChild" presStyleCnt="0"/>
      <dgm:spPr/>
    </dgm:pt>
    <dgm:pt modelId="{A0AD39C1-EE28-4FB3-B7F8-33D746FF1D2C}" type="pres">
      <dgm:prSet presAssocID="{FC202E57-333F-4BB9-8328-DF4FEAE178B8}" presName="conn2-1" presStyleLbl="parChTrans1D3" presStyleIdx="4" presStyleCnt="7"/>
      <dgm:spPr/>
      <dgm:t>
        <a:bodyPr/>
        <a:lstStyle/>
        <a:p>
          <a:endParaRPr lang="cs-CZ"/>
        </a:p>
      </dgm:t>
    </dgm:pt>
    <dgm:pt modelId="{39618A72-AA4A-4DED-82FD-924576554768}" type="pres">
      <dgm:prSet presAssocID="{FC202E57-333F-4BB9-8328-DF4FEAE178B8}" presName="connTx" presStyleLbl="parChTrans1D3" presStyleIdx="4" presStyleCnt="7"/>
      <dgm:spPr/>
      <dgm:t>
        <a:bodyPr/>
        <a:lstStyle/>
        <a:p>
          <a:endParaRPr lang="cs-CZ"/>
        </a:p>
      </dgm:t>
    </dgm:pt>
    <dgm:pt modelId="{A671A211-49EF-4922-A5DF-D35697634910}" type="pres">
      <dgm:prSet presAssocID="{B3A67873-82B1-4BD5-87AB-104B052616F9}" presName="root2" presStyleCnt="0"/>
      <dgm:spPr/>
    </dgm:pt>
    <dgm:pt modelId="{1918EC06-D19E-44BA-90F2-D78C504642FA}" type="pres">
      <dgm:prSet presAssocID="{B3A67873-82B1-4BD5-87AB-104B052616F9}" presName="LevelTwoTextNode" presStyleLbl="node3" presStyleIdx="4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24451FA-2E76-425F-B8B5-A8402852B36B}" type="pres">
      <dgm:prSet presAssocID="{B3A67873-82B1-4BD5-87AB-104B052616F9}" presName="level3hierChild" presStyleCnt="0"/>
      <dgm:spPr/>
    </dgm:pt>
    <dgm:pt modelId="{FE473361-1181-4655-BB7F-E4FC454650CF}" type="pres">
      <dgm:prSet presAssocID="{2A1CAA92-D837-4F8B-ABDE-68B99234EB00}" presName="conn2-1" presStyleLbl="parChTrans1D2" presStyleIdx="5" presStyleCnt="7"/>
      <dgm:spPr/>
      <dgm:t>
        <a:bodyPr/>
        <a:lstStyle/>
        <a:p>
          <a:endParaRPr lang="cs-CZ"/>
        </a:p>
      </dgm:t>
    </dgm:pt>
    <dgm:pt modelId="{ACB32900-8F00-4CC7-8715-F8CAA7058FA3}" type="pres">
      <dgm:prSet presAssocID="{2A1CAA92-D837-4F8B-ABDE-68B99234EB00}" presName="connTx" presStyleLbl="parChTrans1D2" presStyleIdx="5" presStyleCnt="7"/>
      <dgm:spPr/>
      <dgm:t>
        <a:bodyPr/>
        <a:lstStyle/>
        <a:p>
          <a:endParaRPr lang="cs-CZ"/>
        </a:p>
      </dgm:t>
    </dgm:pt>
    <dgm:pt modelId="{02B5124B-08C7-4B32-868D-51CBB4F8F4A2}" type="pres">
      <dgm:prSet presAssocID="{F942BD2B-55F5-4B8C-BA6C-5160B8AD872D}" presName="root2" presStyleCnt="0"/>
      <dgm:spPr/>
    </dgm:pt>
    <dgm:pt modelId="{189D1BA8-C4A5-4FF3-9274-3309770E34B8}" type="pres">
      <dgm:prSet presAssocID="{F942BD2B-55F5-4B8C-BA6C-5160B8AD872D}" presName="LevelTwoTextNode" presStyleLbl="node2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D9816-7AEF-4FF4-8120-C784B3FEFCD7}" type="pres">
      <dgm:prSet presAssocID="{F942BD2B-55F5-4B8C-BA6C-5160B8AD872D}" presName="level3hierChild" presStyleCnt="0"/>
      <dgm:spPr/>
    </dgm:pt>
    <dgm:pt modelId="{E40723C5-5825-4647-B370-73B1242C214F}" type="pres">
      <dgm:prSet presAssocID="{17713D39-3B10-4C4F-A3CE-329D87733F45}" presName="conn2-1" presStyleLbl="parChTrans1D3" presStyleIdx="5" presStyleCnt="7"/>
      <dgm:spPr/>
      <dgm:t>
        <a:bodyPr/>
        <a:lstStyle/>
        <a:p>
          <a:endParaRPr lang="cs-CZ"/>
        </a:p>
      </dgm:t>
    </dgm:pt>
    <dgm:pt modelId="{597A471E-4E91-4D12-A23D-F4E08D419E64}" type="pres">
      <dgm:prSet presAssocID="{17713D39-3B10-4C4F-A3CE-329D87733F45}" presName="connTx" presStyleLbl="parChTrans1D3" presStyleIdx="5" presStyleCnt="7"/>
      <dgm:spPr/>
      <dgm:t>
        <a:bodyPr/>
        <a:lstStyle/>
        <a:p>
          <a:endParaRPr lang="cs-CZ"/>
        </a:p>
      </dgm:t>
    </dgm:pt>
    <dgm:pt modelId="{7BFC44CA-0B2B-46AF-8D7F-7AE60C1D5BAA}" type="pres">
      <dgm:prSet presAssocID="{340B5CB9-EC99-4478-9D34-5BE56193F7B2}" presName="root2" presStyleCnt="0"/>
      <dgm:spPr/>
    </dgm:pt>
    <dgm:pt modelId="{7E875347-6D83-40AA-AAE0-F4F81FBA2917}" type="pres">
      <dgm:prSet presAssocID="{340B5CB9-EC99-4478-9D34-5BE56193F7B2}" presName="LevelTwoTextNode" presStyleLbl="node3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093D67-F412-4BC3-8995-0D9C0790ADAD}" type="pres">
      <dgm:prSet presAssocID="{340B5CB9-EC99-4478-9D34-5BE56193F7B2}" presName="level3hierChild" presStyleCnt="0"/>
      <dgm:spPr/>
    </dgm:pt>
    <dgm:pt modelId="{86ECB192-2353-45EA-A43C-17449033BE2A}" type="pres">
      <dgm:prSet presAssocID="{2162DB36-0D2C-47D1-87F8-B3104008514A}" presName="conn2-1" presStyleLbl="parChTrans1D2" presStyleIdx="6" presStyleCnt="7"/>
      <dgm:spPr/>
      <dgm:t>
        <a:bodyPr/>
        <a:lstStyle/>
        <a:p>
          <a:endParaRPr lang="cs-CZ"/>
        </a:p>
      </dgm:t>
    </dgm:pt>
    <dgm:pt modelId="{7BBCDFA0-67E3-4A23-8EDE-40E818A829AF}" type="pres">
      <dgm:prSet presAssocID="{2162DB36-0D2C-47D1-87F8-B3104008514A}" presName="connTx" presStyleLbl="parChTrans1D2" presStyleIdx="6" presStyleCnt="7"/>
      <dgm:spPr/>
      <dgm:t>
        <a:bodyPr/>
        <a:lstStyle/>
        <a:p>
          <a:endParaRPr lang="cs-CZ"/>
        </a:p>
      </dgm:t>
    </dgm:pt>
    <dgm:pt modelId="{E0F20D32-61FA-4B1C-B452-A2B70B64FBE1}" type="pres">
      <dgm:prSet presAssocID="{FF7D8497-E767-4B61-9182-3CF8CC3B614E}" presName="root2" presStyleCnt="0"/>
      <dgm:spPr/>
    </dgm:pt>
    <dgm:pt modelId="{7789BE54-6B4C-4CCA-93B2-8E49FBF0F537}" type="pres">
      <dgm:prSet presAssocID="{FF7D8497-E767-4B61-9182-3CF8CC3B614E}" presName="LevelTwoTextNode" presStyleLbl="node2" presStyleIdx="6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FB0EA2-AB75-4060-BFDE-DE4CFDEBAA08}" type="pres">
      <dgm:prSet presAssocID="{FF7D8497-E767-4B61-9182-3CF8CC3B614E}" presName="level3hierChild" presStyleCnt="0"/>
      <dgm:spPr/>
    </dgm:pt>
    <dgm:pt modelId="{52FB30CF-64AA-47A2-8D38-2AC5165BCA29}" type="pres">
      <dgm:prSet presAssocID="{A069A7F2-DC56-46B6-AA1A-BAEF3DCE94AC}" presName="conn2-1" presStyleLbl="parChTrans1D3" presStyleIdx="6" presStyleCnt="7"/>
      <dgm:spPr/>
      <dgm:t>
        <a:bodyPr/>
        <a:lstStyle/>
        <a:p>
          <a:endParaRPr lang="cs-CZ"/>
        </a:p>
      </dgm:t>
    </dgm:pt>
    <dgm:pt modelId="{145A3F80-9C09-47CD-9C51-80F66E767E7F}" type="pres">
      <dgm:prSet presAssocID="{A069A7F2-DC56-46B6-AA1A-BAEF3DCE94AC}" presName="connTx" presStyleLbl="parChTrans1D3" presStyleIdx="6" presStyleCnt="7"/>
      <dgm:spPr/>
      <dgm:t>
        <a:bodyPr/>
        <a:lstStyle/>
        <a:p>
          <a:endParaRPr lang="cs-CZ"/>
        </a:p>
      </dgm:t>
    </dgm:pt>
    <dgm:pt modelId="{BD3584BB-AF99-4FB6-953A-0A1DA5E2285A}" type="pres">
      <dgm:prSet presAssocID="{9DC5D97D-63B8-4633-A5E6-D97C1BA14F36}" presName="root2" presStyleCnt="0"/>
      <dgm:spPr/>
    </dgm:pt>
    <dgm:pt modelId="{7B1B23FC-DE08-49DF-ACD0-E0E69D6BD284}" type="pres">
      <dgm:prSet presAssocID="{9DC5D97D-63B8-4633-A5E6-D97C1BA14F36}" presName="LevelTwoTextNode" presStyleLbl="node3" presStyleIdx="6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208F09-24F2-4192-B54E-BEBFC2A7D703}" type="pres">
      <dgm:prSet presAssocID="{9DC5D97D-63B8-4633-A5E6-D97C1BA14F36}" presName="level3hierChild" presStyleCnt="0"/>
      <dgm:spPr/>
    </dgm:pt>
  </dgm:ptLst>
  <dgm:cxnLst>
    <dgm:cxn modelId="{D473F3FC-480E-41A1-8437-97D9E505CA4B}" srcId="{EE6D2978-CDC0-462B-8483-1B5962CE4E0E}" destId="{FF7D8497-E767-4B61-9182-3CF8CC3B614E}" srcOrd="6" destOrd="0" parTransId="{2162DB36-0D2C-47D1-87F8-B3104008514A}" sibTransId="{A665CA63-9A60-4789-BA32-07635203D115}"/>
    <dgm:cxn modelId="{F56A952C-98F5-4727-BDCF-1C7A3BB769C3}" type="presOf" srcId="{AA511638-BDA7-490B-A91C-7C3A30788A5F}" destId="{7ED05463-D794-4EF0-B1EE-2E3D6E1F6E84}" srcOrd="1" destOrd="0" presId="urn:microsoft.com/office/officeart/2005/8/layout/hierarchy2"/>
    <dgm:cxn modelId="{C667A84C-74E7-4E97-99AF-851BB370F898}" srcId="{CBD4AA1B-FC47-4919-9F2A-65759939DD7B}" destId="{B3A67873-82B1-4BD5-87AB-104B052616F9}" srcOrd="0" destOrd="0" parTransId="{FC202E57-333F-4BB9-8328-DF4FEAE178B8}" sibTransId="{8CA94FE1-00F3-4A7F-879D-139B93428672}"/>
    <dgm:cxn modelId="{1FBE606D-63DF-484D-B4BB-0A12A6A5D710}" srcId="{D4803D95-B2E7-4F6C-9B64-8B83A3A54DAA}" destId="{EE6D2978-CDC0-462B-8483-1B5962CE4E0E}" srcOrd="0" destOrd="0" parTransId="{79DF4A2D-18BB-4B92-B7AC-1044DC0D4811}" sibTransId="{02B6DBC4-9EE3-45F7-9BB3-666C4F1330F8}"/>
    <dgm:cxn modelId="{D9A180B4-35E2-4E8A-925A-C3347D1A808E}" type="presOf" srcId="{B6322A4D-AE36-4D8E-92D3-80B0D1E45302}" destId="{B46A1A32-42A8-46B9-BEE5-6726E4321B37}" srcOrd="1" destOrd="0" presId="urn:microsoft.com/office/officeart/2005/8/layout/hierarchy2"/>
    <dgm:cxn modelId="{04090208-A5CC-4A20-B4CF-186F02BFA667}" type="presOf" srcId="{4B948ADB-A68A-4035-A426-BD28618CA470}" destId="{32DE28AA-E4EB-4FD0-9C84-37B404D47B4A}" srcOrd="1" destOrd="0" presId="urn:microsoft.com/office/officeart/2005/8/layout/hierarchy2"/>
    <dgm:cxn modelId="{4B97AFAC-FE33-4845-9B95-97AAB5C9B9AA}" srcId="{EE6D2978-CDC0-462B-8483-1B5962CE4E0E}" destId="{CBD4AA1B-FC47-4919-9F2A-65759939DD7B}" srcOrd="4" destOrd="0" parTransId="{35996A5B-B3D7-427D-8F67-8F58AA145978}" sibTransId="{CBC624F9-5F7B-45E5-90A6-93B2C919CB8C}"/>
    <dgm:cxn modelId="{BB6FD1C0-7BDA-4B00-883D-4AA229234C18}" type="presOf" srcId="{253E2C6D-08D6-4710-8B1F-40009B7E5097}" destId="{75B3D234-1897-4C34-B0F8-77062ECBC6C8}" srcOrd="1" destOrd="0" presId="urn:microsoft.com/office/officeart/2005/8/layout/hierarchy2"/>
    <dgm:cxn modelId="{C4B387CB-E36E-4897-BEDE-542C47D9A554}" srcId="{EE6D2978-CDC0-462B-8483-1B5962CE4E0E}" destId="{81C6DBB7-1BDE-4F3A-9443-78D88D1F2877}" srcOrd="0" destOrd="0" parTransId="{6555E017-A996-4914-A718-F9AB5BCAEEA3}" sibTransId="{834385D8-CAFC-4E11-BD0C-1D0A56331D6F}"/>
    <dgm:cxn modelId="{B36A7384-9E65-4268-8670-85AD4D4FAA6F}" type="presOf" srcId="{FF7D8497-E767-4B61-9182-3CF8CC3B614E}" destId="{7789BE54-6B4C-4CCA-93B2-8E49FBF0F537}" srcOrd="0" destOrd="0" presId="urn:microsoft.com/office/officeart/2005/8/layout/hierarchy2"/>
    <dgm:cxn modelId="{71997BE1-40B6-43B3-9104-F7E2CBCE028C}" type="presOf" srcId="{253E2C6D-08D6-4710-8B1F-40009B7E5097}" destId="{10952DDE-18BC-4B2B-A06E-4DB240482989}" srcOrd="0" destOrd="0" presId="urn:microsoft.com/office/officeart/2005/8/layout/hierarchy2"/>
    <dgm:cxn modelId="{982E422F-BC8F-45D2-9EB7-171AE5BBED33}" srcId="{EE6D2978-CDC0-462B-8483-1B5962CE4E0E}" destId="{BCB11205-D5CB-4DBE-9F84-E5BB3A8667FD}" srcOrd="3" destOrd="0" parTransId="{FE6B38A7-0CAA-49DF-8BC0-0E97426E27AC}" sibTransId="{53A0E3E5-CC0A-4573-8E24-41053D2481C0}"/>
    <dgm:cxn modelId="{26B64E6B-DB3B-4875-B062-65273C0CE0F9}" type="presOf" srcId="{17713D39-3B10-4C4F-A3CE-329D87733F45}" destId="{597A471E-4E91-4D12-A23D-F4E08D419E64}" srcOrd="1" destOrd="0" presId="urn:microsoft.com/office/officeart/2005/8/layout/hierarchy2"/>
    <dgm:cxn modelId="{06DBC91E-DF62-4F09-B24B-3E9178DF0396}" type="presOf" srcId="{2162DB36-0D2C-47D1-87F8-B3104008514A}" destId="{86ECB192-2353-45EA-A43C-17449033BE2A}" srcOrd="0" destOrd="0" presId="urn:microsoft.com/office/officeart/2005/8/layout/hierarchy2"/>
    <dgm:cxn modelId="{039D7396-DCD6-49A9-8A7C-51C17876B582}" type="presOf" srcId="{17713D39-3B10-4C4F-A3CE-329D87733F45}" destId="{E40723C5-5825-4647-B370-73B1242C214F}" srcOrd="0" destOrd="0" presId="urn:microsoft.com/office/officeart/2005/8/layout/hierarchy2"/>
    <dgm:cxn modelId="{917405EF-1AE9-4739-B262-6BA90E4D5B08}" srcId="{A112189F-4B00-4B28-B2DA-83A3B7AFE1D3}" destId="{50CA7EA3-EB00-4E1D-8154-EC3DBAE4EC3A}" srcOrd="0" destOrd="0" parTransId="{B6322A4D-AE36-4D8E-92D3-80B0D1E45302}" sibTransId="{48FD7F77-C002-4BF0-80AD-12ADEBF96CAD}"/>
    <dgm:cxn modelId="{91400492-4930-4CCC-9E25-7A9CA4A960F9}" srcId="{EE6D2978-CDC0-462B-8483-1B5962CE4E0E}" destId="{F942BD2B-55F5-4B8C-BA6C-5160B8AD872D}" srcOrd="5" destOrd="0" parTransId="{2A1CAA92-D837-4F8B-ABDE-68B99234EB00}" sibTransId="{8BB716C1-C829-4790-9DD6-7FBAA674C1BB}"/>
    <dgm:cxn modelId="{8C91CAB7-1475-40EA-9539-4EDFAFD45BD5}" srcId="{EE6D2978-CDC0-462B-8483-1B5962CE4E0E}" destId="{4DECEE42-B54C-4A0C-84F1-DAFE041D4DF1}" srcOrd="1" destOrd="0" parTransId="{253E2C6D-08D6-4710-8B1F-40009B7E5097}" sibTransId="{81CC8770-A70D-46E8-9FF7-BF5995CE6314}"/>
    <dgm:cxn modelId="{8712FE68-7E9D-45F9-9E6B-999A179C56A3}" type="presOf" srcId="{50CA7EA3-EB00-4E1D-8154-EC3DBAE4EC3A}" destId="{ECDE13CD-87EA-456E-92EE-69C3984598A6}" srcOrd="0" destOrd="0" presId="urn:microsoft.com/office/officeart/2005/8/layout/hierarchy2"/>
    <dgm:cxn modelId="{16D2B21B-CE60-4FAE-B39A-56FDF86B0C4D}" type="presOf" srcId="{4F55C105-2883-4069-866B-F13FC31847E4}" destId="{7F260209-FFFF-4C91-A7A3-91B9ACEAB1C0}" srcOrd="0" destOrd="0" presId="urn:microsoft.com/office/officeart/2005/8/layout/hierarchy2"/>
    <dgm:cxn modelId="{70E73DAE-591F-451A-A78E-20759C2252A7}" type="presOf" srcId="{35996A5B-B3D7-427D-8F67-8F58AA145978}" destId="{0FFEEF3A-6ED0-46D1-B807-B3949DDB4D6F}" srcOrd="0" destOrd="0" presId="urn:microsoft.com/office/officeart/2005/8/layout/hierarchy2"/>
    <dgm:cxn modelId="{83B04459-932B-41B3-8536-FA6719932749}" srcId="{EE6D2978-CDC0-462B-8483-1B5962CE4E0E}" destId="{A112189F-4B00-4B28-B2DA-83A3B7AFE1D3}" srcOrd="2" destOrd="0" parTransId="{AA511638-BDA7-490B-A91C-7C3A30788A5F}" sibTransId="{37AFF324-EAA5-4DF6-A580-3EFF1257B400}"/>
    <dgm:cxn modelId="{42B3C493-36E7-412B-B4AA-8722FCF7C533}" type="presOf" srcId="{FCA98BC3-24DE-4DC2-B277-54A9DD12661E}" destId="{78FD82A5-C088-4C05-9CCA-82F3FCC03699}" srcOrd="0" destOrd="0" presId="urn:microsoft.com/office/officeart/2005/8/layout/hierarchy2"/>
    <dgm:cxn modelId="{F235A1BC-CE65-4D95-85D3-5A0CBDE14384}" srcId="{BCB11205-D5CB-4DBE-9F84-E5BB3A8667FD}" destId="{6720DE6D-CA7F-42E4-9241-C3476801CE9A}" srcOrd="0" destOrd="0" parTransId="{4F55C105-2883-4069-866B-F13FC31847E4}" sibTransId="{3FC11C8B-3B4C-4E22-BFCE-191F3881E572}"/>
    <dgm:cxn modelId="{9E6D8E52-F178-4914-98CF-91C151385C4E}" type="presOf" srcId="{4F55C105-2883-4069-866B-F13FC31847E4}" destId="{F542E656-AE01-4C61-89FD-6E78A2AE0EF2}" srcOrd="1" destOrd="0" presId="urn:microsoft.com/office/officeart/2005/8/layout/hierarchy2"/>
    <dgm:cxn modelId="{0CF634D4-6E7F-47EC-A86B-4C2AB4755330}" type="presOf" srcId="{4DECEE42-B54C-4A0C-84F1-DAFE041D4DF1}" destId="{ED745FA3-60FA-422A-A486-005CFB6ADBAC}" srcOrd="0" destOrd="0" presId="urn:microsoft.com/office/officeart/2005/8/layout/hierarchy2"/>
    <dgm:cxn modelId="{F88E4025-366F-4F9B-A1A1-58BA4AE9CBE1}" type="presOf" srcId="{F942BD2B-55F5-4B8C-BA6C-5160B8AD872D}" destId="{189D1BA8-C4A5-4FF3-9274-3309770E34B8}" srcOrd="0" destOrd="0" presId="urn:microsoft.com/office/officeart/2005/8/layout/hierarchy2"/>
    <dgm:cxn modelId="{93EFE0BD-4A15-4BCE-B111-BE1BAA59F499}" type="presOf" srcId="{4B948ADB-A68A-4035-A426-BD28618CA470}" destId="{4F0AA338-BC14-4CC0-9C8A-65D3C94063DD}" srcOrd="0" destOrd="0" presId="urn:microsoft.com/office/officeart/2005/8/layout/hierarchy2"/>
    <dgm:cxn modelId="{397141FD-286E-470A-87A4-56DE57E876AB}" srcId="{FF7D8497-E767-4B61-9182-3CF8CC3B614E}" destId="{9DC5D97D-63B8-4633-A5E6-D97C1BA14F36}" srcOrd="0" destOrd="0" parTransId="{A069A7F2-DC56-46B6-AA1A-BAEF3DCE94AC}" sibTransId="{4B14E457-6223-4F46-BA1D-A63D350C5BB7}"/>
    <dgm:cxn modelId="{FFD3E7F4-A08F-4EB6-A102-A895DA690DC2}" type="presOf" srcId="{6720DE6D-CA7F-42E4-9241-C3476801CE9A}" destId="{1A6833EB-E026-4478-BD4F-620E6B3DFEA7}" srcOrd="0" destOrd="0" presId="urn:microsoft.com/office/officeart/2005/8/layout/hierarchy2"/>
    <dgm:cxn modelId="{0D0DA7C6-8161-47E0-8181-63E871327732}" type="presOf" srcId="{CBD4AA1B-FC47-4919-9F2A-65759939DD7B}" destId="{792FF595-DA63-4DB0-9C93-59651A1B7E92}" srcOrd="0" destOrd="0" presId="urn:microsoft.com/office/officeart/2005/8/layout/hierarchy2"/>
    <dgm:cxn modelId="{ADD1EC23-9495-4654-AD7D-2120A81E354E}" type="presOf" srcId="{2A1CAA92-D837-4F8B-ABDE-68B99234EB00}" destId="{ACB32900-8F00-4CC7-8715-F8CAA7058FA3}" srcOrd="1" destOrd="0" presId="urn:microsoft.com/office/officeart/2005/8/layout/hierarchy2"/>
    <dgm:cxn modelId="{BA1FEC4E-27F9-43B5-95DF-595601BE4145}" type="presOf" srcId="{340B5CB9-EC99-4478-9D34-5BE56193F7B2}" destId="{7E875347-6D83-40AA-AAE0-F4F81FBA2917}" srcOrd="0" destOrd="0" presId="urn:microsoft.com/office/officeart/2005/8/layout/hierarchy2"/>
    <dgm:cxn modelId="{72796EA4-43C1-431F-8953-0B9FC7DF7A7A}" type="presOf" srcId="{FE6B38A7-0CAA-49DF-8BC0-0E97426E27AC}" destId="{0068F7C2-4279-4DC3-A482-A9C19DEF47A3}" srcOrd="1" destOrd="0" presId="urn:microsoft.com/office/officeart/2005/8/layout/hierarchy2"/>
    <dgm:cxn modelId="{18468B73-89A0-4CDB-ACD4-77B91611843B}" type="presOf" srcId="{A069A7F2-DC56-46B6-AA1A-BAEF3DCE94AC}" destId="{145A3F80-9C09-47CD-9C51-80F66E767E7F}" srcOrd="1" destOrd="0" presId="urn:microsoft.com/office/officeart/2005/8/layout/hierarchy2"/>
    <dgm:cxn modelId="{558DCED5-A981-4480-8017-18CB77D9D1F0}" type="presOf" srcId="{BCB11205-D5CB-4DBE-9F84-E5BB3A8667FD}" destId="{504DDC0F-C3B0-412D-8565-819A8FC7F2D6}" srcOrd="0" destOrd="0" presId="urn:microsoft.com/office/officeart/2005/8/layout/hierarchy2"/>
    <dgm:cxn modelId="{E7EE63E0-A64B-40D7-BACD-8F39C5440FE1}" srcId="{81C6DBB7-1BDE-4F3A-9443-78D88D1F2877}" destId="{BF3458DD-70C0-4076-A127-CBC91F1CDD03}" srcOrd="0" destOrd="0" parTransId="{35C364F2-008D-434C-971F-DF3BFC6B7413}" sibTransId="{CECBE91F-3395-4CDF-8E24-965940EA816F}"/>
    <dgm:cxn modelId="{9D342D3F-901F-479E-A0B7-1AFA74EDAAAD}" type="presOf" srcId="{2162DB36-0D2C-47D1-87F8-B3104008514A}" destId="{7BBCDFA0-67E3-4A23-8EDE-40E818A829AF}" srcOrd="1" destOrd="0" presId="urn:microsoft.com/office/officeart/2005/8/layout/hierarchy2"/>
    <dgm:cxn modelId="{786E65B0-6128-4EB7-9D47-4D45F2D8079F}" type="presOf" srcId="{81C6DBB7-1BDE-4F3A-9443-78D88D1F2877}" destId="{DE3DD635-EFAE-429A-BAEC-027E0501361A}" srcOrd="0" destOrd="0" presId="urn:microsoft.com/office/officeart/2005/8/layout/hierarchy2"/>
    <dgm:cxn modelId="{96723610-2D74-449F-9863-EED64BA6D606}" type="presOf" srcId="{FC202E57-333F-4BB9-8328-DF4FEAE178B8}" destId="{39618A72-AA4A-4DED-82FD-924576554768}" srcOrd="1" destOrd="0" presId="urn:microsoft.com/office/officeart/2005/8/layout/hierarchy2"/>
    <dgm:cxn modelId="{E2C9823F-94F2-4BA9-9230-C0E7F3E0CF6E}" type="presOf" srcId="{35C364F2-008D-434C-971F-DF3BFC6B7413}" destId="{46237930-1346-4B81-A143-571C39C5D994}" srcOrd="0" destOrd="0" presId="urn:microsoft.com/office/officeart/2005/8/layout/hierarchy2"/>
    <dgm:cxn modelId="{E97188FE-44D6-47A9-AFAD-7AEA434C18D8}" type="presOf" srcId="{6555E017-A996-4914-A718-F9AB5BCAEEA3}" destId="{53392DB0-68C5-4B57-87F9-2C49A6C4909E}" srcOrd="1" destOrd="0" presId="urn:microsoft.com/office/officeart/2005/8/layout/hierarchy2"/>
    <dgm:cxn modelId="{C8D02648-DAB5-458E-8D10-4F9720021191}" type="presOf" srcId="{AA511638-BDA7-490B-A91C-7C3A30788A5F}" destId="{7B6F0757-2A7D-47F7-A903-3B9E56BE02AE}" srcOrd="0" destOrd="0" presId="urn:microsoft.com/office/officeart/2005/8/layout/hierarchy2"/>
    <dgm:cxn modelId="{B1B939EF-8FAF-4C24-9875-6F4F7859B5CF}" srcId="{4DECEE42-B54C-4A0C-84F1-DAFE041D4DF1}" destId="{FCA98BC3-24DE-4DC2-B277-54A9DD12661E}" srcOrd="0" destOrd="0" parTransId="{4B948ADB-A68A-4035-A426-BD28618CA470}" sibTransId="{340F229A-5EE8-40AE-9104-DBB844FB1305}"/>
    <dgm:cxn modelId="{67CC08C7-A802-4AD5-B868-551AAF7E8F84}" type="presOf" srcId="{D4803D95-B2E7-4F6C-9B64-8B83A3A54DAA}" destId="{C5C4387A-242E-4D5D-94CD-C9DAD8881E60}" srcOrd="0" destOrd="0" presId="urn:microsoft.com/office/officeart/2005/8/layout/hierarchy2"/>
    <dgm:cxn modelId="{01A197CF-0D37-4E0F-A899-7E3E59414611}" type="presOf" srcId="{FC202E57-333F-4BB9-8328-DF4FEAE178B8}" destId="{A0AD39C1-EE28-4FB3-B7F8-33D746FF1D2C}" srcOrd="0" destOrd="0" presId="urn:microsoft.com/office/officeart/2005/8/layout/hierarchy2"/>
    <dgm:cxn modelId="{15389E0C-9205-4CF8-873D-36CEF880DDCE}" type="presOf" srcId="{2A1CAA92-D837-4F8B-ABDE-68B99234EB00}" destId="{FE473361-1181-4655-BB7F-E4FC454650CF}" srcOrd="0" destOrd="0" presId="urn:microsoft.com/office/officeart/2005/8/layout/hierarchy2"/>
    <dgm:cxn modelId="{876A5E3B-BCD7-477A-8343-A33E5A083690}" type="presOf" srcId="{35C364F2-008D-434C-971F-DF3BFC6B7413}" destId="{CDFD04C2-A7E6-41AB-9F4A-F98DE721269C}" srcOrd="1" destOrd="0" presId="urn:microsoft.com/office/officeart/2005/8/layout/hierarchy2"/>
    <dgm:cxn modelId="{9112B0F7-E518-4637-AB9D-D95B87B483FE}" srcId="{F942BD2B-55F5-4B8C-BA6C-5160B8AD872D}" destId="{340B5CB9-EC99-4478-9D34-5BE56193F7B2}" srcOrd="0" destOrd="0" parTransId="{17713D39-3B10-4C4F-A3CE-329D87733F45}" sibTransId="{A64C9442-0846-43B6-BC01-F8C87ADAB3FF}"/>
    <dgm:cxn modelId="{8E2B74B7-0CEF-4694-912A-44AC695A0543}" type="presOf" srcId="{6555E017-A996-4914-A718-F9AB5BCAEEA3}" destId="{80A84E19-8BCC-44EA-8DFB-FC4EBB876CEB}" srcOrd="0" destOrd="0" presId="urn:microsoft.com/office/officeart/2005/8/layout/hierarchy2"/>
    <dgm:cxn modelId="{72A13249-7F9B-4413-84F4-19F87F5A4A3E}" type="presOf" srcId="{B3A67873-82B1-4BD5-87AB-104B052616F9}" destId="{1918EC06-D19E-44BA-90F2-D78C504642FA}" srcOrd="0" destOrd="0" presId="urn:microsoft.com/office/officeart/2005/8/layout/hierarchy2"/>
    <dgm:cxn modelId="{47E30DAD-2457-4695-8B28-6DDA2357ADE6}" type="presOf" srcId="{B6322A4D-AE36-4D8E-92D3-80B0D1E45302}" destId="{CB356C23-0309-4820-A6F2-5B3521B5EF69}" srcOrd="0" destOrd="0" presId="urn:microsoft.com/office/officeart/2005/8/layout/hierarchy2"/>
    <dgm:cxn modelId="{31E15601-B2E3-4D6B-BAF2-C50094E8ED01}" type="presOf" srcId="{A069A7F2-DC56-46B6-AA1A-BAEF3DCE94AC}" destId="{52FB30CF-64AA-47A2-8D38-2AC5165BCA29}" srcOrd="0" destOrd="0" presId="urn:microsoft.com/office/officeart/2005/8/layout/hierarchy2"/>
    <dgm:cxn modelId="{475DCF07-E35B-493E-A8A6-5DC8FD06CD16}" type="presOf" srcId="{EE6D2978-CDC0-462B-8483-1B5962CE4E0E}" destId="{9978F967-2442-4710-BE1A-97B60CED4F31}" srcOrd="0" destOrd="0" presId="urn:microsoft.com/office/officeart/2005/8/layout/hierarchy2"/>
    <dgm:cxn modelId="{B008FC83-AEEA-4E9B-8CBA-31354505DC1A}" type="presOf" srcId="{FE6B38A7-0CAA-49DF-8BC0-0E97426E27AC}" destId="{C8FE6F5E-18E0-403B-8B00-BC5BBA1DE123}" srcOrd="0" destOrd="0" presId="urn:microsoft.com/office/officeart/2005/8/layout/hierarchy2"/>
    <dgm:cxn modelId="{CA0FB9B6-7AC8-4C28-867A-29EB2099A509}" type="presOf" srcId="{A112189F-4B00-4B28-B2DA-83A3B7AFE1D3}" destId="{1E55A1BC-8594-4AB4-8329-AF444C2A9D7A}" srcOrd="0" destOrd="0" presId="urn:microsoft.com/office/officeart/2005/8/layout/hierarchy2"/>
    <dgm:cxn modelId="{51DCA275-7579-4892-9D42-46E9A23B2615}" type="presOf" srcId="{9DC5D97D-63B8-4633-A5E6-D97C1BA14F36}" destId="{7B1B23FC-DE08-49DF-ACD0-E0E69D6BD284}" srcOrd="0" destOrd="0" presId="urn:microsoft.com/office/officeart/2005/8/layout/hierarchy2"/>
    <dgm:cxn modelId="{417D8CF0-431C-4A9E-A91D-C7946B3A66AF}" type="presOf" srcId="{BF3458DD-70C0-4076-A127-CBC91F1CDD03}" destId="{AD2B7361-4D4F-4C0A-AF47-283CB51AC687}" srcOrd="0" destOrd="0" presId="urn:microsoft.com/office/officeart/2005/8/layout/hierarchy2"/>
    <dgm:cxn modelId="{4CBA6689-8FC9-477B-A080-F358BAB10A0A}" type="presOf" srcId="{35996A5B-B3D7-427D-8F67-8F58AA145978}" destId="{374E69FA-9358-493D-9FBB-A5178B1D71C4}" srcOrd="1" destOrd="0" presId="urn:microsoft.com/office/officeart/2005/8/layout/hierarchy2"/>
    <dgm:cxn modelId="{15090794-8E1F-4A60-AB6E-2A07E5D503FD}" type="presParOf" srcId="{C5C4387A-242E-4D5D-94CD-C9DAD8881E60}" destId="{B89B1D0D-3DB6-4EEF-84FB-EA572E5439D9}" srcOrd="0" destOrd="0" presId="urn:microsoft.com/office/officeart/2005/8/layout/hierarchy2"/>
    <dgm:cxn modelId="{3E689627-7317-449C-A81A-DAE1E9EFB587}" type="presParOf" srcId="{B89B1D0D-3DB6-4EEF-84FB-EA572E5439D9}" destId="{9978F967-2442-4710-BE1A-97B60CED4F31}" srcOrd="0" destOrd="0" presId="urn:microsoft.com/office/officeart/2005/8/layout/hierarchy2"/>
    <dgm:cxn modelId="{CA9FCEE8-97BD-40FD-8EC0-E26CF24B2AC3}" type="presParOf" srcId="{B89B1D0D-3DB6-4EEF-84FB-EA572E5439D9}" destId="{838ECF65-14F3-4D98-8021-548879DA41A0}" srcOrd="1" destOrd="0" presId="urn:microsoft.com/office/officeart/2005/8/layout/hierarchy2"/>
    <dgm:cxn modelId="{C3C5BCA0-9A32-41C4-B969-698AFA00ADAF}" type="presParOf" srcId="{838ECF65-14F3-4D98-8021-548879DA41A0}" destId="{80A84E19-8BCC-44EA-8DFB-FC4EBB876CEB}" srcOrd="0" destOrd="0" presId="urn:microsoft.com/office/officeart/2005/8/layout/hierarchy2"/>
    <dgm:cxn modelId="{8CAD7622-85AA-4A5D-8554-9D0A87BFA2DE}" type="presParOf" srcId="{80A84E19-8BCC-44EA-8DFB-FC4EBB876CEB}" destId="{53392DB0-68C5-4B57-87F9-2C49A6C4909E}" srcOrd="0" destOrd="0" presId="urn:microsoft.com/office/officeart/2005/8/layout/hierarchy2"/>
    <dgm:cxn modelId="{2FA83557-16E7-45E4-8652-9093AD635256}" type="presParOf" srcId="{838ECF65-14F3-4D98-8021-548879DA41A0}" destId="{880D5C0C-0EA6-4356-AFC2-738ACA090030}" srcOrd="1" destOrd="0" presId="urn:microsoft.com/office/officeart/2005/8/layout/hierarchy2"/>
    <dgm:cxn modelId="{98191E90-16C7-462B-8BF2-98BBEFA7CDB6}" type="presParOf" srcId="{880D5C0C-0EA6-4356-AFC2-738ACA090030}" destId="{DE3DD635-EFAE-429A-BAEC-027E0501361A}" srcOrd="0" destOrd="0" presId="urn:microsoft.com/office/officeart/2005/8/layout/hierarchy2"/>
    <dgm:cxn modelId="{7633AC5F-CBEB-4436-934D-B825013DA220}" type="presParOf" srcId="{880D5C0C-0EA6-4356-AFC2-738ACA090030}" destId="{BA7E389D-A7B3-4B3C-8CD9-D0209A10FB21}" srcOrd="1" destOrd="0" presId="urn:microsoft.com/office/officeart/2005/8/layout/hierarchy2"/>
    <dgm:cxn modelId="{109CD668-55BD-41E8-B731-084B346C1AFE}" type="presParOf" srcId="{BA7E389D-A7B3-4B3C-8CD9-D0209A10FB21}" destId="{46237930-1346-4B81-A143-571C39C5D994}" srcOrd="0" destOrd="0" presId="urn:microsoft.com/office/officeart/2005/8/layout/hierarchy2"/>
    <dgm:cxn modelId="{91039711-0D7A-4E9D-BC41-17C373A3ECAB}" type="presParOf" srcId="{46237930-1346-4B81-A143-571C39C5D994}" destId="{CDFD04C2-A7E6-41AB-9F4A-F98DE721269C}" srcOrd="0" destOrd="0" presId="urn:microsoft.com/office/officeart/2005/8/layout/hierarchy2"/>
    <dgm:cxn modelId="{683EAF56-B485-4F38-9EB4-4F7D64974C07}" type="presParOf" srcId="{BA7E389D-A7B3-4B3C-8CD9-D0209A10FB21}" destId="{64EC94EA-0DFC-455B-B286-1CF60818C289}" srcOrd="1" destOrd="0" presId="urn:microsoft.com/office/officeart/2005/8/layout/hierarchy2"/>
    <dgm:cxn modelId="{F8E3DDDB-3D0D-49D4-BEE6-46AC3FD28B0E}" type="presParOf" srcId="{64EC94EA-0DFC-455B-B286-1CF60818C289}" destId="{AD2B7361-4D4F-4C0A-AF47-283CB51AC687}" srcOrd="0" destOrd="0" presId="urn:microsoft.com/office/officeart/2005/8/layout/hierarchy2"/>
    <dgm:cxn modelId="{A5DEE6C2-3220-4F17-BB3E-9D06C7226867}" type="presParOf" srcId="{64EC94EA-0DFC-455B-B286-1CF60818C289}" destId="{930CB838-6B10-4380-928E-EA7524CAD499}" srcOrd="1" destOrd="0" presId="urn:microsoft.com/office/officeart/2005/8/layout/hierarchy2"/>
    <dgm:cxn modelId="{E8D56D71-844C-4706-8373-AC62505E05AD}" type="presParOf" srcId="{838ECF65-14F3-4D98-8021-548879DA41A0}" destId="{10952DDE-18BC-4B2B-A06E-4DB240482989}" srcOrd="2" destOrd="0" presId="urn:microsoft.com/office/officeart/2005/8/layout/hierarchy2"/>
    <dgm:cxn modelId="{0C3C8AE0-63F4-45DA-8F01-98DF2D8548EA}" type="presParOf" srcId="{10952DDE-18BC-4B2B-A06E-4DB240482989}" destId="{75B3D234-1897-4C34-B0F8-77062ECBC6C8}" srcOrd="0" destOrd="0" presId="urn:microsoft.com/office/officeart/2005/8/layout/hierarchy2"/>
    <dgm:cxn modelId="{C912F978-F373-45AF-9716-43D6276C5C3D}" type="presParOf" srcId="{838ECF65-14F3-4D98-8021-548879DA41A0}" destId="{79E9C225-3B19-45EF-9907-2B419793C630}" srcOrd="3" destOrd="0" presId="urn:microsoft.com/office/officeart/2005/8/layout/hierarchy2"/>
    <dgm:cxn modelId="{C08A7D74-80C6-4BB1-9872-BC78D43CEB93}" type="presParOf" srcId="{79E9C225-3B19-45EF-9907-2B419793C630}" destId="{ED745FA3-60FA-422A-A486-005CFB6ADBAC}" srcOrd="0" destOrd="0" presId="urn:microsoft.com/office/officeart/2005/8/layout/hierarchy2"/>
    <dgm:cxn modelId="{E2C39545-EF76-4E16-BC08-42CE7225E455}" type="presParOf" srcId="{79E9C225-3B19-45EF-9907-2B419793C630}" destId="{FAB74B71-7594-4FA0-84A0-590CEEC5EC97}" srcOrd="1" destOrd="0" presId="urn:microsoft.com/office/officeart/2005/8/layout/hierarchy2"/>
    <dgm:cxn modelId="{A98C87EA-9860-4171-8926-0A5D89E3C2E9}" type="presParOf" srcId="{FAB74B71-7594-4FA0-84A0-590CEEC5EC97}" destId="{4F0AA338-BC14-4CC0-9C8A-65D3C94063DD}" srcOrd="0" destOrd="0" presId="urn:microsoft.com/office/officeart/2005/8/layout/hierarchy2"/>
    <dgm:cxn modelId="{C9A7EFC0-2ECF-4096-9508-88CFCB9D1801}" type="presParOf" srcId="{4F0AA338-BC14-4CC0-9C8A-65D3C94063DD}" destId="{32DE28AA-E4EB-4FD0-9C84-37B404D47B4A}" srcOrd="0" destOrd="0" presId="urn:microsoft.com/office/officeart/2005/8/layout/hierarchy2"/>
    <dgm:cxn modelId="{473157C1-7722-40EC-9EE6-D2792D5EDC44}" type="presParOf" srcId="{FAB74B71-7594-4FA0-84A0-590CEEC5EC97}" destId="{4AC2D29A-746D-4F11-9592-C2251337855B}" srcOrd="1" destOrd="0" presId="urn:microsoft.com/office/officeart/2005/8/layout/hierarchy2"/>
    <dgm:cxn modelId="{A6848138-8652-4030-9E21-25852A24D71B}" type="presParOf" srcId="{4AC2D29A-746D-4F11-9592-C2251337855B}" destId="{78FD82A5-C088-4C05-9CCA-82F3FCC03699}" srcOrd="0" destOrd="0" presId="urn:microsoft.com/office/officeart/2005/8/layout/hierarchy2"/>
    <dgm:cxn modelId="{B2BBC0B2-B9E0-477A-85B1-95CB18370940}" type="presParOf" srcId="{4AC2D29A-746D-4F11-9592-C2251337855B}" destId="{96DF488C-5740-4373-A8C8-CDB7C5244BC5}" srcOrd="1" destOrd="0" presId="urn:microsoft.com/office/officeart/2005/8/layout/hierarchy2"/>
    <dgm:cxn modelId="{DCC2E69A-8DC4-4D56-B60A-47610D7DEDF6}" type="presParOf" srcId="{838ECF65-14F3-4D98-8021-548879DA41A0}" destId="{7B6F0757-2A7D-47F7-A903-3B9E56BE02AE}" srcOrd="4" destOrd="0" presId="urn:microsoft.com/office/officeart/2005/8/layout/hierarchy2"/>
    <dgm:cxn modelId="{0335D0C6-546A-47B2-A14B-5DAA4E123A66}" type="presParOf" srcId="{7B6F0757-2A7D-47F7-A903-3B9E56BE02AE}" destId="{7ED05463-D794-4EF0-B1EE-2E3D6E1F6E84}" srcOrd="0" destOrd="0" presId="urn:microsoft.com/office/officeart/2005/8/layout/hierarchy2"/>
    <dgm:cxn modelId="{FF2984CF-0776-458C-8F8E-C597260EF893}" type="presParOf" srcId="{838ECF65-14F3-4D98-8021-548879DA41A0}" destId="{DC550F33-872D-41A7-8FE5-48C2135D6E1B}" srcOrd="5" destOrd="0" presId="urn:microsoft.com/office/officeart/2005/8/layout/hierarchy2"/>
    <dgm:cxn modelId="{428C9930-9F24-4AB5-A368-6EA8A7193255}" type="presParOf" srcId="{DC550F33-872D-41A7-8FE5-48C2135D6E1B}" destId="{1E55A1BC-8594-4AB4-8329-AF444C2A9D7A}" srcOrd="0" destOrd="0" presId="urn:microsoft.com/office/officeart/2005/8/layout/hierarchy2"/>
    <dgm:cxn modelId="{6336BD93-119C-4BD0-B7EE-B6F8B6E46BC0}" type="presParOf" srcId="{DC550F33-872D-41A7-8FE5-48C2135D6E1B}" destId="{850D2697-BEFE-4936-8CA2-B091E57B58BE}" srcOrd="1" destOrd="0" presId="urn:microsoft.com/office/officeart/2005/8/layout/hierarchy2"/>
    <dgm:cxn modelId="{053CC8E3-F4D2-4635-B8F7-922814CDDC17}" type="presParOf" srcId="{850D2697-BEFE-4936-8CA2-B091E57B58BE}" destId="{CB356C23-0309-4820-A6F2-5B3521B5EF69}" srcOrd="0" destOrd="0" presId="urn:microsoft.com/office/officeart/2005/8/layout/hierarchy2"/>
    <dgm:cxn modelId="{5A58240C-50B8-4C3C-872A-2AC45A6EEF78}" type="presParOf" srcId="{CB356C23-0309-4820-A6F2-5B3521B5EF69}" destId="{B46A1A32-42A8-46B9-BEE5-6726E4321B37}" srcOrd="0" destOrd="0" presId="urn:microsoft.com/office/officeart/2005/8/layout/hierarchy2"/>
    <dgm:cxn modelId="{F4C17DBE-BE2E-4AC9-8218-CFFC70DF96F1}" type="presParOf" srcId="{850D2697-BEFE-4936-8CA2-B091E57B58BE}" destId="{4ABFC5A9-3DA5-46BD-A04F-D90CA6ED5C7C}" srcOrd="1" destOrd="0" presId="urn:microsoft.com/office/officeart/2005/8/layout/hierarchy2"/>
    <dgm:cxn modelId="{F088414E-7274-4553-8651-BE1F7F362159}" type="presParOf" srcId="{4ABFC5A9-3DA5-46BD-A04F-D90CA6ED5C7C}" destId="{ECDE13CD-87EA-456E-92EE-69C3984598A6}" srcOrd="0" destOrd="0" presId="urn:microsoft.com/office/officeart/2005/8/layout/hierarchy2"/>
    <dgm:cxn modelId="{0C582329-CC5A-49F8-9972-40715BE0F45F}" type="presParOf" srcId="{4ABFC5A9-3DA5-46BD-A04F-D90CA6ED5C7C}" destId="{53AF3C27-CD5D-476B-9C32-27275887D6F5}" srcOrd="1" destOrd="0" presId="urn:microsoft.com/office/officeart/2005/8/layout/hierarchy2"/>
    <dgm:cxn modelId="{AB425E3F-8537-4251-A1CA-19466F87A667}" type="presParOf" srcId="{838ECF65-14F3-4D98-8021-548879DA41A0}" destId="{C8FE6F5E-18E0-403B-8B00-BC5BBA1DE123}" srcOrd="6" destOrd="0" presId="urn:microsoft.com/office/officeart/2005/8/layout/hierarchy2"/>
    <dgm:cxn modelId="{9CFBD559-AF04-4173-BFE3-FDBA5871C222}" type="presParOf" srcId="{C8FE6F5E-18E0-403B-8B00-BC5BBA1DE123}" destId="{0068F7C2-4279-4DC3-A482-A9C19DEF47A3}" srcOrd="0" destOrd="0" presId="urn:microsoft.com/office/officeart/2005/8/layout/hierarchy2"/>
    <dgm:cxn modelId="{92B6617B-D250-4606-97A8-BFB8C44A84C3}" type="presParOf" srcId="{838ECF65-14F3-4D98-8021-548879DA41A0}" destId="{863F2C30-94F9-419E-8441-71AD4FFB0319}" srcOrd="7" destOrd="0" presId="urn:microsoft.com/office/officeart/2005/8/layout/hierarchy2"/>
    <dgm:cxn modelId="{BEEA481D-D8BE-4611-B2FA-646930670057}" type="presParOf" srcId="{863F2C30-94F9-419E-8441-71AD4FFB0319}" destId="{504DDC0F-C3B0-412D-8565-819A8FC7F2D6}" srcOrd="0" destOrd="0" presId="urn:microsoft.com/office/officeart/2005/8/layout/hierarchy2"/>
    <dgm:cxn modelId="{1B6FE392-6165-4F25-994C-89C33573F478}" type="presParOf" srcId="{863F2C30-94F9-419E-8441-71AD4FFB0319}" destId="{A810723E-411C-45BC-9EF4-B4530F737AF7}" srcOrd="1" destOrd="0" presId="urn:microsoft.com/office/officeart/2005/8/layout/hierarchy2"/>
    <dgm:cxn modelId="{42B6E1E6-31D2-4E92-9681-BD3AA2F3EDE6}" type="presParOf" srcId="{A810723E-411C-45BC-9EF4-B4530F737AF7}" destId="{7F260209-FFFF-4C91-A7A3-91B9ACEAB1C0}" srcOrd="0" destOrd="0" presId="urn:microsoft.com/office/officeart/2005/8/layout/hierarchy2"/>
    <dgm:cxn modelId="{82C1D056-57E1-4D84-841F-29C792E3A930}" type="presParOf" srcId="{7F260209-FFFF-4C91-A7A3-91B9ACEAB1C0}" destId="{F542E656-AE01-4C61-89FD-6E78A2AE0EF2}" srcOrd="0" destOrd="0" presId="urn:microsoft.com/office/officeart/2005/8/layout/hierarchy2"/>
    <dgm:cxn modelId="{28E9F750-405A-4F6C-8BA1-105CA8F3FF8E}" type="presParOf" srcId="{A810723E-411C-45BC-9EF4-B4530F737AF7}" destId="{ADC2BA87-952D-472E-8B05-45D9CCE1CBE1}" srcOrd="1" destOrd="0" presId="urn:microsoft.com/office/officeart/2005/8/layout/hierarchy2"/>
    <dgm:cxn modelId="{FADB0E07-97B2-49AC-89E6-19A51082E48B}" type="presParOf" srcId="{ADC2BA87-952D-472E-8B05-45D9CCE1CBE1}" destId="{1A6833EB-E026-4478-BD4F-620E6B3DFEA7}" srcOrd="0" destOrd="0" presId="urn:microsoft.com/office/officeart/2005/8/layout/hierarchy2"/>
    <dgm:cxn modelId="{1C550458-4BB5-42AD-833E-9EFC7E7F51AB}" type="presParOf" srcId="{ADC2BA87-952D-472E-8B05-45D9CCE1CBE1}" destId="{4F5A9E84-1059-4384-9FCB-C88A78F07816}" srcOrd="1" destOrd="0" presId="urn:microsoft.com/office/officeart/2005/8/layout/hierarchy2"/>
    <dgm:cxn modelId="{4FB8A59E-D81D-46DD-BC1D-51139954E736}" type="presParOf" srcId="{838ECF65-14F3-4D98-8021-548879DA41A0}" destId="{0FFEEF3A-6ED0-46D1-B807-B3949DDB4D6F}" srcOrd="8" destOrd="0" presId="urn:microsoft.com/office/officeart/2005/8/layout/hierarchy2"/>
    <dgm:cxn modelId="{DC795181-BF5B-498F-906D-754560BD4F0E}" type="presParOf" srcId="{0FFEEF3A-6ED0-46D1-B807-B3949DDB4D6F}" destId="{374E69FA-9358-493D-9FBB-A5178B1D71C4}" srcOrd="0" destOrd="0" presId="urn:microsoft.com/office/officeart/2005/8/layout/hierarchy2"/>
    <dgm:cxn modelId="{B9354788-6AB3-4F12-869C-07CD6C36B7C2}" type="presParOf" srcId="{838ECF65-14F3-4D98-8021-548879DA41A0}" destId="{2156D8A8-63F0-48AC-8DF3-49B11EF5F4F9}" srcOrd="9" destOrd="0" presId="urn:microsoft.com/office/officeart/2005/8/layout/hierarchy2"/>
    <dgm:cxn modelId="{7536A222-39DB-40CB-A5BC-D1F50FD5402E}" type="presParOf" srcId="{2156D8A8-63F0-48AC-8DF3-49B11EF5F4F9}" destId="{792FF595-DA63-4DB0-9C93-59651A1B7E92}" srcOrd="0" destOrd="0" presId="urn:microsoft.com/office/officeart/2005/8/layout/hierarchy2"/>
    <dgm:cxn modelId="{3AEB587D-8A7C-4C4B-9F5E-F5BE0B9B4DDB}" type="presParOf" srcId="{2156D8A8-63F0-48AC-8DF3-49B11EF5F4F9}" destId="{DB56E260-C0D3-4BCC-80AA-506D571487B6}" srcOrd="1" destOrd="0" presId="urn:microsoft.com/office/officeart/2005/8/layout/hierarchy2"/>
    <dgm:cxn modelId="{D316CE98-F635-4CD9-B22B-4D8CD226AD66}" type="presParOf" srcId="{DB56E260-C0D3-4BCC-80AA-506D571487B6}" destId="{A0AD39C1-EE28-4FB3-B7F8-33D746FF1D2C}" srcOrd="0" destOrd="0" presId="urn:microsoft.com/office/officeart/2005/8/layout/hierarchy2"/>
    <dgm:cxn modelId="{D02FF16B-1FB7-4454-A296-392E9BC2B29F}" type="presParOf" srcId="{A0AD39C1-EE28-4FB3-B7F8-33D746FF1D2C}" destId="{39618A72-AA4A-4DED-82FD-924576554768}" srcOrd="0" destOrd="0" presId="urn:microsoft.com/office/officeart/2005/8/layout/hierarchy2"/>
    <dgm:cxn modelId="{4DB6A055-D91E-437D-A8BB-A59253E044D6}" type="presParOf" srcId="{DB56E260-C0D3-4BCC-80AA-506D571487B6}" destId="{A671A211-49EF-4922-A5DF-D35697634910}" srcOrd="1" destOrd="0" presId="urn:microsoft.com/office/officeart/2005/8/layout/hierarchy2"/>
    <dgm:cxn modelId="{35FD3324-26AB-4A77-9E96-1DEB5C692781}" type="presParOf" srcId="{A671A211-49EF-4922-A5DF-D35697634910}" destId="{1918EC06-D19E-44BA-90F2-D78C504642FA}" srcOrd="0" destOrd="0" presId="urn:microsoft.com/office/officeart/2005/8/layout/hierarchy2"/>
    <dgm:cxn modelId="{4C1FF08B-2CAE-483C-BBE0-21C7EA8C9D35}" type="presParOf" srcId="{A671A211-49EF-4922-A5DF-D35697634910}" destId="{224451FA-2E76-425F-B8B5-A8402852B36B}" srcOrd="1" destOrd="0" presId="urn:microsoft.com/office/officeart/2005/8/layout/hierarchy2"/>
    <dgm:cxn modelId="{A16D2335-43CB-485B-B10D-011527FC2219}" type="presParOf" srcId="{838ECF65-14F3-4D98-8021-548879DA41A0}" destId="{FE473361-1181-4655-BB7F-E4FC454650CF}" srcOrd="10" destOrd="0" presId="urn:microsoft.com/office/officeart/2005/8/layout/hierarchy2"/>
    <dgm:cxn modelId="{ACF81EBA-E91B-489C-AD6A-E9E0A21D6F9B}" type="presParOf" srcId="{FE473361-1181-4655-BB7F-E4FC454650CF}" destId="{ACB32900-8F00-4CC7-8715-F8CAA7058FA3}" srcOrd="0" destOrd="0" presId="urn:microsoft.com/office/officeart/2005/8/layout/hierarchy2"/>
    <dgm:cxn modelId="{9FD36B49-B4DE-4169-BB69-0417579A8139}" type="presParOf" srcId="{838ECF65-14F3-4D98-8021-548879DA41A0}" destId="{02B5124B-08C7-4B32-868D-51CBB4F8F4A2}" srcOrd="11" destOrd="0" presId="urn:microsoft.com/office/officeart/2005/8/layout/hierarchy2"/>
    <dgm:cxn modelId="{1DA5DAAE-B3F7-4652-B32F-7C9A453E58DB}" type="presParOf" srcId="{02B5124B-08C7-4B32-868D-51CBB4F8F4A2}" destId="{189D1BA8-C4A5-4FF3-9274-3309770E34B8}" srcOrd="0" destOrd="0" presId="urn:microsoft.com/office/officeart/2005/8/layout/hierarchy2"/>
    <dgm:cxn modelId="{A920E3C2-8E28-4BE7-A2AA-076EF8BFD049}" type="presParOf" srcId="{02B5124B-08C7-4B32-868D-51CBB4F8F4A2}" destId="{099D9816-7AEF-4FF4-8120-C784B3FEFCD7}" srcOrd="1" destOrd="0" presId="urn:microsoft.com/office/officeart/2005/8/layout/hierarchy2"/>
    <dgm:cxn modelId="{D84057F9-D457-4522-B65F-94E46CAD9EC0}" type="presParOf" srcId="{099D9816-7AEF-4FF4-8120-C784B3FEFCD7}" destId="{E40723C5-5825-4647-B370-73B1242C214F}" srcOrd="0" destOrd="0" presId="urn:microsoft.com/office/officeart/2005/8/layout/hierarchy2"/>
    <dgm:cxn modelId="{953A9464-D8A2-4F7E-8128-6EDB129F4DC8}" type="presParOf" srcId="{E40723C5-5825-4647-B370-73B1242C214F}" destId="{597A471E-4E91-4D12-A23D-F4E08D419E64}" srcOrd="0" destOrd="0" presId="urn:microsoft.com/office/officeart/2005/8/layout/hierarchy2"/>
    <dgm:cxn modelId="{746660EE-29AA-43CF-B219-6CF697370C4B}" type="presParOf" srcId="{099D9816-7AEF-4FF4-8120-C784B3FEFCD7}" destId="{7BFC44CA-0B2B-46AF-8D7F-7AE60C1D5BAA}" srcOrd="1" destOrd="0" presId="urn:microsoft.com/office/officeart/2005/8/layout/hierarchy2"/>
    <dgm:cxn modelId="{CB09676A-9D2E-417E-A154-323154238C43}" type="presParOf" srcId="{7BFC44CA-0B2B-46AF-8D7F-7AE60C1D5BAA}" destId="{7E875347-6D83-40AA-AAE0-F4F81FBA2917}" srcOrd="0" destOrd="0" presId="urn:microsoft.com/office/officeart/2005/8/layout/hierarchy2"/>
    <dgm:cxn modelId="{CF95F1F6-64FB-4177-B6AF-4D44DDC5DF22}" type="presParOf" srcId="{7BFC44CA-0B2B-46AF-8D7F-7AE60C1D5BAA}" destId="{81093D67-F412-4BC3-8995-0D9C0790ADAD}" srcOrd="1" destOrd="0" presId="urn:microsoft.com/office/officeart/2005/8/layout/hierarchy2"/>
    <dgm:cxn modelId="{ECF1156E-7006-40C5-90B8-5215C50A5EEF}" type="presParOf" srcId="{838ECF65-14F3-4D98-8021-548879DA41A0}" destId="{86ECB192-2353-45EA-A43C-17449033BE2A}" srcOrd="12" destOrd="0" presId="urn:microsoft.com/office/officeart/2005/8/layout/hierarchy2"/>
    <dgm:cxn modelId="{C41D27E9-5945-4AAA-A1CE-918D0F08F89C}" type="presParOf" srcId="{86ECB192-2353-45EA-A43C-17449033BE2A}" destId="{7BBCDFA0-67E3-4A23-8EDE-40E818A829AF}" srcOrd="0" destOrd="0" presId="urn:microsoft.com/office/officeart/2005/8/layout/hierarchy2"/>
    <dgm:cxn modelId="{0A3F8C47-095B-417C-8FCF-F60DA13FBC9F}" type="presParOf" srcId="{838ECF65-14F3-4D98-8021-548879DA41A0}" destId="{E0F20D32-61FA-4B1C-B452-A2B70B64FBE1}" srcOrd="13" destOrd="0" presId="urn:microsoft.com/office/officeart/2005/8/layout/hierarchy2"/>
    <dgm:cxn modelId="{B965798B-10B7-44CB-B787-33EFA112B6CC}" type="presParOf" srcId="{E0F20D32-61FA-4B1C-B452-A2B70B64FBE1}" destId="{7789BE54-6B4C-4CCA-93B2-8E49FBF0F537}" srcOrd="0" destOrd="0" presId="urn:microsoft.com/office/officeart/2005/8/layout/hierarchy2"/>
    <dgm:cxn modelId="{797F3179-8954-4BCC-9BFD-94834265E7FA}" type="presParOf" srcId="{E0F20D32-61FA-4B1C-B452-A2B70B64FBE1}" destId="{CDFB0EA2-AB75-4060-BFDE-DE4CFDEBAA08}" srcOrd="1" destOrd="0" presId="urn:microsoft.com/office/officeart/2005/8/layout/hierarchy2"/>
    <dgm:cxn modelId="{61401B70-B800-4A12-B7E0-E8527F644A4C}" type="presParOf" srcId="{CDFB0EA2-AB75-4060-BFDE-DE4CFDEBAA08}" destId="{52FB30CF-64AA-47A2-8D38-2AC5165BCA29}" srcOrd="0" destOrd="0" presId="urn:microsoft.com/office/officeart/2005/8/layout/hierarchy2"/>
    <dgm:cxn modelId="{855B0A44-F18B-41FD-92B0-BA127245C23D}" type="presParOf" srcId="{52FB30CF-64AA-47A2-8D38-2AC5165BCA29}" destId="{145A3F80-9C09-47CD-9C51-80F66E767E7F}" srcOrd="0" destOrd="0" presId="urn:microsoft.com/office/officeart/2005/8/layout/hierarchy2"/>
    <dgm:cxn modelId="{F69956E2-3DC9-4835-8778-14D2BA1D7029}" type="presParOf" srcId="{CDFB0EA2-AB75-4060-BFDE-DE4CFDEBAA08}" destId="{BD3584BB-AF99-4FB6-953A-0A1DA5E2285A}" srcOrd="1" destOrd="0" presId="urn:microsoft.com/office/officeart/2005/8/layout/hierarchy2"/>
    <dgm:cxn modelId="{2D2DF05A-2EEA-4099-8C90-631FC9BF7977}" type="presParOf" srcId="{BD3584BB-AF99-4FB6-953A-0A1DA5E2285A}" destId="{7B1B23FC-DE08-49DF-ACD0-E0E69D6BD284}" srcOrd="0" destOrd="0" presId="urn:microsoft.com/office/officeart/2005/8/layout/hierarchy2"/>
    <dgm:cxn modelId="{F3373F83-368F-44E3-85DB-F6260DC27F54}" type="presParOf" srcId="{BD3584BB-AF99-4FB6-953A-0A1DA5E2285A}" destId="{6B208F09-24F2-4192-B54E-BEBFC2A7D70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803D95-B2E7-4F6C-9B64-8B83A3A54DAA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6D2978-CDC0-462B-8483-1B5962CE4E0E}">
      <dgm:prSet phldrT="[Text]"/>
      <dgm:spPr/>
      <dgm:t>
        <a:bodyPr/>
        <a:lstStyle/>
        <a:p>
          <a:r>
            <a:rPr lang="cs-CZ" dirty="0" err="1" smtClean="0"/>
            <a:t>da</a:t>
          </a:r>
          <a:endParaRPr lang="cs-CZ" dirty="0"/>
        </a:p>
      </dgm:t>
    </dgm:pt>
    <dgm:pt modelId="{79DF4A2D-18BB-4B92-B7AC-1044DC0D4811}" type="parTrans" cxnId="{1FBE606D-63DF-484D-B4BB-0A12A6A5D710}">
      <dgm:prSet/>
      <dgm:spPr/>
      <dgm:t>
        <a:bodyPr/>
        <a:lstStyle/>
        <a:p>
          <a:endParaRPr lang="cs-CZ"/>
        </a:p>
      </dgm:t>
    </dgm:pt>
    <dgm:pt modelId="{02B6DBC4-9EE3-45F7-9BB3-666C4F1330F8}" type="sibTrans" cxnId="{1FBE606D-63DF-484D-B4BB-0A12A6A5D710}">
      <dgm:prSet/>
      <dgm:spPr/>
      <dgm:t>
        <a:bodyPr/>
        <a:lstStyle/>
        <a:p>
          <a:endParaRPr lang="cs-CZ"/>
        </a:p>
      </dgm:t>
    </dgm:pt>
    <dgm:pt modelId="{81C6DBB7-1BDE-4F3A-9443-78D88D1F2877}">
      <dgm:prSet phldrT="[Text]"/>
      <dgm:spPr/>
      <dgm:t>
        <a:bodyPr/>
        <a:lstStyle/>
        <a:p>
          <a:r>
            <a:rPr lang="cs-CZ" dirty="0" err="1" smtClean="0"/>
            <a:t>bei</a:t>
          </a:r>
          <a:endParaRPr lang="cs-CZ" dirty="0"/>
        </a:p>
      </dgm:t>
    </dgm:pt>
    <dgm:pt modelId="{6555E017-A996-4914-A718-F9AB5BCAEEA3}" type="parTrans" cxnId="{C4B387CB-E36E-4897-BEDE-542C47D9A554}">
      <dgm:prSet/>
      <dgm:spPr/>
      <dgm:t>
        <a:bodyPr/>
        <a:lstStyle/>
        <a:p>
          <a:endParaRPr lang="cs-CZ"/>
        </a:p>
      </dgm:t>
    </dgm:pt>
    <dgm:pt modelId="{834385D8-CAFC-4E11-BD0C-1D0A56331D6F}" type="sibTrans" cxnId="{C4B387CB-E36E-4897-BEDE-542C47D9A554}">
      <dgm:prSet/>
      <dgm:spPr/>
      <dgm:t>
        <a:bodyPr/>
        <a:lstStyle/>
        <a:p>
          <a:endParaRPr lang="cs-CZ"/>
        </a:p>
      </dgm:t>
    </dgm:pt>
    <dgm:pt modelId="{BF3458DD-70C0-4076-A127-CBC91F1CDD03}">
      <dgm:prSet phldrT="[Text]"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při tom</a:t>
          </a:r>
          <a:endParaRPr lang="cs-CZ" i="1" dirty="0"/>
        </a:p>
      </dgm:t>
    </dgm:pt>
    <dgm:pt modelId="{35C364F2-008D-434C-971F-DF3BFC6B7413}" type="parTrans" cxnId="{E7EE63E0-A64B-40D7-BACD-8F39C5440FE1}">
      <dgm:prSet/>
      <dgm:spPr/>
      <dgm:t>
        <a:bodyPr/>
        <a:lstStyle/>
        <a:p>
          <a:endParaRPr lang="cs-CZ"/>
        </a:p>
      </dgm:t>
    </dgm:pt>
    <dgm:pt modelId="{CECBE91F-3395-4CDF-8E24-965940EA816F}" type="sibTrans" cxnId="{E7EE63E0-A64B-40D7-BACD-8F39C5440FE1}">
      <dgm:prSet/>
      <dgm:spPr/>
      <dgm:t>
        <a:bodyPr/>
        <a:lstStyle/>
        <a:p>
          <a:endParaRPr lang="cs-CZ"/>
        </a:p>
      </dgm:t>
    </dgm:pt>
    <dgm:pt modelId="{4DECEE42-B54C-4A0C-84F1-DAFE041D4DF1}">
      <dgm:prSet phldrT="[Text]"/>
      <dgm:spPr/>
      <dgm:t>
        <a:bodyPr/>
        <a:lstStyle/>
        <a:p>
          <a:r>
            <a:rPr lang="cs-CZ" dirty="0" err="1" smtClean="0"/>
            <a:t>mit</a:t>
          </a:r>
          <a:endParaRPr lang="cs-CZ" dirty="0"/>
        </a:p>
      </dgm:t>
    </dgm:pt>
    <dgm:pt modelId="{253E2C6D-08D6-4710-8B1F-40009B7E5097}" type="parTrans" cxnId="{8C91CAB7-1475-40EA-9539-4EDFAFD45BD5}">
      <dgm:prSet/>
      <dgm:spPr/>
      <dgm:t>
        <a:bodyPr/>
        <a:lstStyle/>
        <a:p>
          <a:endParaRPr lang="cs-CZ"/>
        </a:p>
      </dgm:t>
    </dgm:pt>
    <dgm:pt modelId="{81CC8770-A70D-46E8-9FF7-BF5995CE6314}" type="sibTrans" cxnId="{8C91CAB7-1475-40EA-9539-4EDFAFD45BD5}">
      <dgm:prSet/>
      <dgm:spPr/>
      <dgm:t>
        <a:bodyPr/>
        <a:lstStyle/>
        <a:p>
          <a:endParaRPr lang="cs-CZ"/>
        </a:p>
      </dgm:t>
    </dgm:pt>
    <dgm:pt modelId="{FCA98BC3-24DE-4DC2-B277-54A9DD12661E}">
      <dgm:prSet phldrT="[Text]"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(s) tím</a:t>
          </a:r>
        </a:p>
      </dgm:t>
    </dgm:pt>
    <dgm:pt modelId="{4B948ADB-A68A-4035-A426-BD28618CA470}" type="parTrans" cxnId="{B1B939EF-8FAF-4C24-9875-6F4F7859B5CF}">
      <dgm:prSet/>
      <dgm:spPr/>
      <dgm:t>
        <a:bodyPr/>
        <a:lstStyle/>
        <a:p>
          <a:endParaRPr lang="cs-CZ"/>
        </a:p>
      </dgm:t>
    </dgm:pt>
    <dgm:pt modelId="{340F229A-5EE8-40AE-9104-DBB844FB1305}" type="sibTrans" cxnId="{B1B939EF-8FAF-4C24-9875-6F4F7859B5CF}">
      <dgm:prSet/>
      <dgm:spPr/>
      <dgm:t>
        <a:bodyPr/>
        <a:lstStyle/>
        <a:p>
          <a:endParaRPr lang="cs-CZ"/>
        </a:p>
      </dgm:t>
    </dgm:pt>
    <dgm:pt modelId="{A112189F-4B00-4B28-B2DA-83A3B7AFE1D3}">
      <dgm:prSet/>
      <dgm:spPr/>
      <dgm:t>
        <a:bodyPr/>
        <a:lstStyle/>
        <a:p>
          <a:r>
            <a:rPr lang="cs-CZ" dirty="0" smtClean="0"/>
            <a:t>nach</a:t>
          </a:r>
          <a:endParaRPr lang="cs-CZ" dirty="0"/>
        </a:p>
      </dgm:t>
    </dgm:pt>
    <dgm:pt modelId="{AA511638-BDA7-490B-A91C-7C3A30788A5F}" type="parTrans" cxnId="{83B04459-932B-41B3-8536-FA6719932749}">
      <dgm:prSet/>
      <dgm:spPr/>
      <dgm:t>
        <a:bodyPr/>
        <a:lstStyle/>
        <a:p>
          <a:endParaRPr lang="cs-CZ"/>
        </a:p>
      </dgm:t>
    </dgm:pt>
    <dgm:pt modelId="{37AFF324-EAA5-4DF6-A580-3EFF1257B400}" type="sibTrans" cxnId="{83B04459-932B-41B3-8536-FA6719932749}">
      <dgm:prSet/>
      <dgm:spPr/>
      <dgm:t>
        <a:bodyPr/>
        <a:lstStyle/>
        <a:p>
          <a:endParaRPr lang="cs-CZ"/>
        </a:p>
      </dgm:t>
    </dgm:pt>
    <dgm:pt modelId="{BCB11205-D5CB-4DBE-9F84-E5BB3A8667FD}">
      <dgm:prSet/>
      <dgm:spPr/>
      <dgm:t>
        <a:bodyPr/>
        <a:lstStyle/>
        <a:p>
          <a:r>
            <a:rPr lang="cs-CZ" dirty="0" err="1" smtClean="0"/>
            <a:t>von</a:t>
          </a:r>
          <a:endParaRPr lang="cs-CZ" dirty="0"/>
        </a:p>
      </dgm:t>
    </dgm:pt>
    <dgm:pt modelId="{FE6B38A7-0CAA-49DF-8BC0-0E97426E27AC}" type="parTrans" cxnId="{982E422F-BC8F-45D2-9EB7-171AE5BBED33}">
      <dgm:prSet/>
      <dgm:spPr/>
      <dgm:t>
        <a:bodyPr/>
        <a:lstStyle/>
        <a:p>
          <a:endParaRPr lang="cs-CZ"/>
        </a:p>
      </dgm:t>
    </dgm:pt>
    <dgm:pt modelId="{53A0E3E5-CC0A-4573-8E24-41053D2481C0}" type="sibTrans" cxnId="{982E422F-BC8F-45D2-9EB7-171AE5BBED33}">
      <dgm:prSet/>
      <dgm:spPr/>
      <dgm:t>
        <a:bodyPr/>
        <a:lstStyle/>
        <a:p>
          <a:endParaRPr lang="cs-CZ"/>
        </a:p>
      </dgm:t>
    </dgm:pt>
    <dgm:pt modelId="{CBD4AA1B-FC47-4919-9F2A-65759939DD7B}">
      <dgm:prSet/>
      <dgm:spPr/>
      <dgm:t>
        <a:bodyPr/>
        <a:lstStyle/>
        <a:p>
          <a:r>
            <a:rPr lang="cs-CZ" dirty="0" err="1" smtClean="0"/>
            <a:t>zu</a:t>
          </a:r>
          <a:endParaRPr lang="cs-CZ" dirty="0"/>
        </a:p>
      </dgm:t>
    </dgm:pt>
    <dgm:pt modelId="{35996A5B-B3D7-427D-8F67-8F58AA145978}" type="parTrans" cxnId="{4B97AFAC-FE33-4845-9B95-97AAB5C9B9AA}">
      <dgm:prSet/>
      <dgm:spPr/>
      <dgm:t>
        <a:bodyPr/>
        <a:lstStyle/>
        <a:p>
          <a:endParaRPr lang="cs-CZ"/>
        </a:p>
      </dgm:t>
    </dgm:pt>
    <dgm:pt modelId="{CBC624F9-5F7B-45E5-90A6-93B2C919CB8C}" type="sibTrans" cxnId="{4B97AFAC-FE33-4845-9B95-97AAB5C9B9AA}">
      <dgm:prSet/>
      <dgm:spPr/>
      <dgm:t>
        <a:bodyPr/>
        <a:lstStyle/>
        <a:p>
          <a:endParaRPr lang="cs-CZ"/>
        </a:p>
      </dgm:t>
    </dgm:pt>
    <dgm:pt modelId="{F942BD2B-55F5-4B8C-BA6C-5160B8AD872D}">
      <dgm:prSet/>
      <dgm:spPr/>
      <dgm:t>
        <a:bodyPr/>
        <a:lstStyle/>
        <a:p>
          <a:r>
            <a:rPr lang="cs-CZ" dirty="0" smtClean="0"/>
            <a:t>durch</a:t>
          </a:r>
          <a:endParaRPr lang="cs-CZ" dirty="0"/>
        </a:p>
      </dgm:t>
    </dgm:pt>
    <dgm:pt modelId="{2A1CAA92-D837-4F8B-ABDE-68B99234EB00}" type="parTrans" cxnId="{91400492-4930-4CCC-9E25-7A9CA4A960F9}">
      <dgm:prSet/>
      <dgm:spPr/>
      <dgm:t>
        <a:bodyPr/>
        <a:lstStyle/>
        <a:p>
          <a:endParaRPr lang="cs-CZ"/>
        </a:p>
      </dgm:t>
    </dgm:pt>
    <dgm:pt modelId="{8BB716C1-C829-4790-9DD6-7FBAA674C1BB}" type="sibTrans" cxnId="{91400492-4930-4CCC-9E25-7A9CA4A960F9}">
      <dgm:prSet/>
      <dgm:spPr/>
      <dgm:t>
        <a:bodyPr/>
        <a:lstStyle/>
        <a:p>
          <a:endParaRPr lang="cs-CZ"/>
        </a:p>
      </dgm:t>
    </dgm:pt>
    <dgm:pt modelId="{FF7D8497-E767-4B61-9182-3CF8CC3B614E}">
      <dgm:prSet/>
      <dgm:spPr/>
      <dgm:t>
        <a:bodyPr/>
        <a:lstStyle/>
        <a:p>
          <a:r>
            <a:rPr lang="cs-CZ" dirty="0" err="1" smtClean="0"/>
            <a:t>für</a:t>
          </a:r>
          <a:endParaRPr lang="cs-CZ" dirty="0"/>
        </a:p>
      </dgm:t>
    </dgm:pt>
    <dgm:pt modelId="{2162DB36-0D2C-47D1-87F8-B3104008514A}" type="parTrans" cxnId="{D473F3FC-480E-41A1-8437-97D9E505CA4B}">
      <dgm:prSet/>
      <dgm:spPr/>
      <dgm:t>
        <a:bodyPr/>
        <a:lstStyle/>
        <a:p>
          <a:endParaRPr lang="cs-CZ"/>
        </a:p>
      </dgm:t>
    </dgm:pt>
    <dgm:pt modelId="{A665CA63-9A60-4789-BA32-07635203D115}" type="sibTrans" cxnId="{D473F3FC-480E-41A1-8437-97D9E505CA4B}">
      <dgm:prSet/>
      <dgm:spPr/>
      <dgm:t>
        <a:bodyPr/>
        <a:lstStyle/>
        <a:p>
          <a:endParaRPr lang="cs-CZ"/>
        </a:p>
      </dgm:t>
    </dgm:pt>
    <dgm:pt modelId="{6F93E8CA-D5E0-44B1-B27D-D6C654D7CF72}">
      <dgm:prSet/>
      <dgm:spPr/>
      <dgm:t>
        <a:bodyPr/>
        <a:lstStyle/>
        <a:p>
          <a:r>
            <a:rPr lang="cs-CZ" dirty="0" err="1" smtClean="0"/>
            <a:t>gegen</a:t>
          </a:r>
          <a:endParaRPr lang="cs-CZ" dirty="0"/>
        </a:p>
      </dgm:t>
    </dgm:pt>
    <dgm:pt modelId="{54D73B3E-427E-4DF8-A014-D61E1BA4C725}" type="parTrans" cxnId="{AE488B37-54F2-4945-973C-17F74E8E01F2}">
      <dgm:prSet/>
      <dgm:spPr/>
      <dgm:t>
        <a:bodyPr/>
        <a:lstStyle/>
        <a:p>
          <a:endParaRPr lang="cs-CZ"/>
        </a:p>
      </dgm:t>
    </dgm:pt>
    <dgm:pt modelId="{66A37489-1AC6-4C8E-B11F-96377A3FC4F9}" type="sibTrans" cxnId="{AE488B37-54F2-4945-973C-17F74E8E01F2}">
      <dgm:prSet/>
      <dgm:spPr/>
      <dgm:t>
        <a:bodyPr/>
        <a:lstStyle/>
        <a:p>
          <a:endParaRPr lang="cs-CZ"/>
        </a:p>
      </dgm:t>
    </dgm:pt>
    <dgm:pt modelId="{723D4609-26C0-4CF9-8CE8-D0ED5B2A792D}">
      <dgm:prSet/>
      <dgm:spPr/>
      <dgm:t>
        <a:bodyPr/>
        <a:lstStyle/>
        <a:p>
          <a:r>
            <a:rPr lang="cs-CZ" dirty="0" smtClean="0"/>
            <a:t>vor</a:t>
          </a:r>
          <a:endParaRPr lang="cs-CZ" dirty="0"/>
        </a:p>
      </dgm:t>
    </dgm:pt>
    <dgm:pt modelId="{2D8E37FC-6E1B-43B8-97BC-BF2B2262C68D}" type="parTrans" cxnId="{D37EA496-54D6-4F28-8183-A5B235690ED1}">
      <dgm:prSet/>
      <dgm:spPr/>
      <dgm:t>
        <a:bodyPr/>
        <a:lstStyle/>
        <a:p>
          <a:endParaRPr lang="cs-CZ"/>
        </a:p>
      </dgm:t>
    </dgm:pt>
    <dgm:pt modelId="{CB332179-478E-4CEC-9BE3-E761AE9D0EC5}" type="sibTrans" cxnId="{D37EA496-54D6-4F28-8183-A5B235690ED1}">
      <dgm:prSet/>
      <dgm:spPr/>
      <dgm:t>
        <a:bodyPr/>
        <a:lstStyle/>
        <a:p>
          <a:endParaRPr lang="cs-CZ"/>
        </a:p>
      </dgm:t>
    </dgm:pt>
    <dgm:pt modelId="{50CA7EA3-EB00-4E1D-8154-EC3DBAE4EC3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po tom</a:t>
          </a:r>
          <a:endParaRPr lang="cs-CZ" i="1" dirty="0"/>
        </a:p>
      </dgm:t>
    </dgm:pt>
    <dgm:pt modelId="{B6322A4D-AE36-4D8E-92D3-80B0D1E45302}" type="parTrans" cxnId="{917405EF-1AE9-4739-B262-6BA90E4D5B08}">
      <dgm:prSet/>
      <dgm:spPr/>
      <dgm:t>
        <a:bodyPr/>
        <a:lstStyle/>
        <a:p>
          <a:endParaRPr lang="cs-CZ"/>
        </a:p>
      </dgm:t>
    </dgm:pt>
    <dgm:pt modelId="{48FD7F77-C002-4BF0-80AD-12ADEBF96CAD}" type="sibTrans" cxnId="{917405EF-1AE9-4739-B262-6BA90E4D5B08}">
      <dgm:prSet/>
      <dgm:spPr/>
      <dgm:t>
        <a:bodyPr/>
        <a:lstStyle/>
        <a:p>
          <a:endParaRPr lang="cs-CZ"/>
        </a:p>
      </dgm:t>
    </dgm:pt>
    <dgm:pt modelId="{6720DE6D-CA7F-42E4-9241-C3476801CE9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o tom</a:t>
          </a:r>
          <a:endParaRPr lang="cs-CZ" i="1" dirty="0"/>
        </a:p>
      </dgm:t>
    </dgm:pt>
    <dgm:pt modelId="{4F55C105-2883-4069-866B-F13FC31847E4}" type="parTrans" cxnId="{F235A1BC-CE65-4D95-85D3-5A0CBDE14384}">
      <dgm:prSet/>
      <dgm:spPr/>
      <dgm:t>
        <a:bodyPr/>
        <a:lstStyle/>
        <a:p>
          <a:endParaRPr lang="cs-CZ"/>
        </a:p>
      </dgm:t>
    </dgm:pt>
    <dgm:pt modelId="{3FC11C8B-3B4C-4E22-BFCE-191F3881E572}" type="sibTrans" cxnId="{F235A1BC-CE65-4D95-85D3-5A0CBDE14384}">
      <dgm:prSet/>
      <dgm:spPr/>
      <dgm:t>
        <a:bodyPr/>
        <a:lstStyle/>
        <a:p>
          <a:endParaRPr lang="cs-CZ"/>
        </a:p>
      </dgm:t>
    </dgm:pt>
    <dgm:pt modelId="{B3A67873-82B1-4BD5-87AB-104B052616F9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k tomu</a:t>
          </a:r>
          <a:endParaRPr lang="cs-CZ" i="1" dirty="0"/>
        </a:p>
      </dgm:t>
    </dgm:pt>
    <dgm:pt modelId="{FC202E57-333F-4BB9-8328-DF4FEAE178B8}" type="parTrans" cxnId="{C667A84C-74E7-4E97-99AF-851BB370F898}">
      <dgm:prSet/>
      <dgm:spPr/>
      <dgm:t>
        <a:bodyPr/>
        <a:lstStyle/>
        <a:p>
          <a:endParaRPr lang="cs-CZ"/>
        </a:p>
      </dgm:t>
    </dgm:pt>
    <dgm:pt modelId="{8CA94FE1-00F3-4A7F-879D-139B93428672}" type="sibTrans" cxnId="{C667A84C-74E7-4E97-99AF-851BB370F898}">
      <dgm:prSet/>
      <dgm:spPr/>
      <dgm:t>
        <a:bodyPr/>
        <a:lstStyle/>
        <a:p>
          <a:endParaRPr lang="cs-CZ"/>
        </a:p>
      </dgm:t>
    </dgm:pt>
    <dgm:pt modelId="{340B5CB9-EC99-4478-9D34-5BE56193F7B2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tím</a:t>
          </a:r>
          <a:endParaRPr lang="cs-CZ" i="1" dirty="0"/>
        </a:p>
      </dgm:t>
    </dgm:pt>
    <dgm:pt modelId="{17713D39-3B10-4C4F-A3CE-329D87733F45}" type="parTrans" cxnId="{9112B0F7-E518-4637-AB9D-D95B87B483FE}">
      <dgm:prSet/>
      <dgm:spPr/>
      <dgm:t>
        <a:bodyPr/>
        <a:lstStyle/>
        <a:p>
          <a:endParaRPr lang="cs-CZ"/>
        </a:p>
      </dgm:t>
    </dgm:pt>
    <dgm:pt modelId="{A64C9442-0846-43B6-BC01-F8C87ADAB3FF}" type="sibTrans" cxnId="{9112B0F7-E518-4637-AB9D-D95B87B483FE}">
      <dgm:prSet/>
      <dgm:spPr/>
      <dgm:t>
        <a:bodyPr/>
        <a:lstStyle/>
        <a:p>
          <a:endParaRPr lang="cs-CZ"/>
        </a:p>
      </dgm:t>
    </dgm:pt>
    <dgm:pt modelId="{9DC5D97D-63B8-4633-A5E6-D97C1BA14F36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k tomu</a:t>
          </a:r>
          <a:endParaRPr lang="cs-CZ" i="1" dirty="0"/>
        </a:p>
      </dgm:t>
    </dgm:pt>
    <dgm:pt modelId="{A069A7F2-DC56-46B6-AA1A-BAEF3DCE94AC}" type="parTrans" cxnId="{397141FD-286E-470A-87A4-56DE57E876AB}">
      <dgm:prSet/>
      <dgm:spPr/>
      <dgm:t>
        <a:bodyPr/>
        <a:lstStyle/>
        <a:p>
          <a:endParaRPr lang="cs-CZ"/>
        </a:p>
      </dgm:t>
    </dgm:pt>
    <dgm:pt modelId="{4B14E457-6223-4F46-BA1D-A63D350C5BB7}" type="sibTrans" cxnId="{397141FD-286E-470A-87A4-56DE57E876AB}">
      <dgm:prSet/>
      <dgm:spPr/>
      <dgm:t>
        <a:bodyPr/>
        <a:lstStyle/>
        <a:p>
          <a:endParaRPr lang="cs-CZ"/>
        </a:p>
      </dgm:t>
    </dgm:pt>
    <dgm:pt modelId="{66C8A5AF-DFA7-45FF-91E5-D22A4550DE09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proti tomu</a:t>
          </a:r>
          <a:endParaRPr lang="cs-CZ" i="1" dirty="0"/>
        </a:p>
      </dgm:t>
    </dgm:pt>
    <dgm:pt modelId="{3B3D6572-574B-4FB8-9BCF-34001AD51D55}" type="parTrans" cxnId="{AF7AC168-8232-41E2-B3C2-D3E53E010CF5}">
      <dgm:prSet/>
      <dgm:spPr/>
      <dgm:t>
        <a:bodyPr/>
        <a:lstStyle/>
        <a:p>
          <a:endParaRPr lang="cs-CZ"/>
        </a:p>
      </dgm:t>
    </dgm:pt>
    <dgm:pt modelId="{2C68CD69-A06A-4BC1-A59C-287C27900936}" type="sibTrans" cxnId="{AF7AC168-8232-41E2-B3C2-D3E53E010CF5}">
      <dgm:prSet/>
      <dgm:spPr/>
      <dgm:t>
        <a:bodyPr/>
        <a:lstStyle/>
        <a:p>
          <a:endParaRPr lang="cs-CZ"/>
        </a:p>
      </dgm:t>
    </dgm:pt>
    <dgm:pt modelId="{3218D21B-762E-4BEC-8D14-C32FDDCBD5A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před tím</a:t>
          </a:r>
          <a:endParaRPr lang="cs-CZ" i="1" dirty="0"/>
        </a:p>
      </dgm:t>
    </dgm:pt>
    <dgm:pt modelId="{D4074AB0-9D7D-4B1C-8B54-1EED486755DC}" type="parTrans" cxnId="{7EB8C214-B279-4B02-916C-4F374DB1F548}">
      <dgm:prSet/>
      <dgm:spPr/>
      <dgm:t>
        <a:bodyPr/>
        <a:lstStyle/>
        <a:p>
          <a:endParaRPr lang="cs-CZ"/>
        </a:p>
      </dgm:t>
    </dgm:pt>
    <dgm:pt modelId="{DBC94BDE-E1B7-4B3A-9A73-D046BCFA417D}" type="sibTrans" cxnId="{7EB8C214-B279-4B02-916C-4F374DB1F548}">
      <dgm:prSet/>
      <dgm:spPr/>
      <dgm:t>
        <a:bodyPr/>
        <a:lstStyle/>
        <a:p>
          <a:endParaRPr lang="cs-CZ"/>
        </a:p>
      </dgm:t>
    </dgm:pt>
    <dgm:pt modelId="{C5C4387A-242E-4D5D-94CD-C9DAD8881E60}" type="pres">
      <dgm:prSet presAssocID="{D4803D95-B2E7-4F6C-9B64-8B83A3A54DA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9B1D0D-3DB6-4EEF-84FB-EA572E5439D9}" type="pres">
      <dgm:prSet presAssocID="{EE6D2978-CDC0-462B-8483-1B5962CE4E0E}" presName="root1" presStyleCnt="0"/>
      <dgm:spPr/>
    </dgm:pt>
    <dgm:pt modelId="{9978F967-2442-4710-BE1A-97B60CED4F31}" type="pres">
      <dgm:prSet presAssocID="{EE6D2978-CDC0-462B-8483-1B5962CE4E0E}" presName="LevelOneTextNode" presStyleLbl="node0" presStyleIdx="0" presStyleCnt="1" custLinFactNeighborX="-19308" custLinFactNeighborY="18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8ECF65-14F3-4D98-8021-548879DA41A0}" type="pres">
      <dgm:prSet presAssocID="{EE6D2978-CDC0-462B-8483-1B5962CE4E0E}" presName="level2hierChild" presStyleCnt="0"/>
      <dgm:spPr/>
    </dgm:pt>
    <dgm:pt modelId="{80A84E19-8BCC-44EA-8DFB-FC4EBB876CEB}" type="pres">
      <dgm:prSet presAssocID="{6555E017-A996-4914-A718-F9AB5BCAEEA3}" presName="conn2-1" presStyleLbl="parChTrans1D2" presStyleIdx="0" presStyleCnt="9"/>
      <dgm:spPr/>
      <dgm:t>
        <a:bodyPr/>
        <a:lstStyle/>
        <a:p>
          <a:endParaRPr lang="cs-CZ"/>
        </a:p>
      </dgm:t>
    </dgm:pt>
    <dgm:pt modelId="{53392DB0-68C5-4B57-87F9-2C49A6C4909E}" type="pres">
      <dgm:prSet presAssocID="{6555E017-A996-4914-A718-F9AB5BCAEEA3}" presName="connTx" presStyleLbl="parChTrans1D2" presStyleIdx="0" presStyleCnt="9"/>
      <dgm:spPr/>
      <dgm:t>
        <a:bodyPr/>
        <a:lstStyle/>
        <a:p>
          <a:endParaRPr lang="cs-CZ"/>
        </a:p>
      </dgm:t>
    </dgm:pt>
    <dgm:pt modelId="{880D5C0C-0EA6-4356-AFC2-738ACA090030}" type="pres">
      <dgm:prSet presAssocID="{81C6DBB7-1BDE-4F3A-9443-78D88D1F2877}" presName="root2" presStyleCnt="0"/>
      <dgm:spPr/>
    </dgm:pt>
    <dgm:pt modelId="{DE3DD635-EFAE-429A-BAEC-027E0501361A}" type="pres">
      <dgm:prSet presAssocID="{81C6DBB7-1BDE-4F3A-9443-78D88D1F2877}" presName="LevelTwoTextNode" presStyleLbl="node2" presStyleIdx="0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A7E389D-A7B3-4B3C-8CD9-D0209A10FB21}" type="pres">
      <dgm:prSet presAssocID="{81C6DBB7-1BDE-4F3A-9443-78D88D1F2877}" presName="level3hierChild" presStyleCnt="0"/>
      <dgm:spPr/>
    </dgm:pt>
    <dgm:pt modelId="{46237930-1346-4B81-A143-571C39C5D994}" type="pres">
      <dgm:prSet presAssocID="{35C364F2-008D-434C-971F-DF3BFC6B7413}" presName="conn2-1" presStyleLbl="parChTrans1D3" presStyleIdx="0" presStyleCnt="9"/>
      <dgm:spPr/>
      <dgm:t>
        <a:bodyPr/>
        <a:lstStyle/>
        <a:p>
          <a:endParaRPr lang="cs-CZ"/>
        </a:p>
      </dgm:t>
    </dgm:pt>
    <dgm:pt modelId="{CDFD04C2-A7E6-41AB-9F4A-F98DE721269C}" type="pres">
      <dgm:prSet presAssocID="{35C364F2-008D-434C-971F-DF3BFC6B7413}" presName="connTx" presStyleLbl="parChTrans1D3" presStyleIdx="0" presStyleCnt="9"/>
      <dgm:spPr/>
      <dgm:t>
        <a:bodyPr/>
        <a:lstStyle/>
        <a:p>
          <a:endParaRPr lang="cs-CZ"/>
        </a:p>
      </dgm:t>
    </dgm:pt>
    <dgm:pt modelId="{64EC94EA-0DFC-455B-B286-1CF60818C289}" type="pres">
      <dgm:prSet presAssocID="{BF3458DD-70C0-4076-A127-CBC91F1CDD03}" presName="root2" presStyleCnt="0"/>
      <dgm:spPr/>
    </dgm:pt>
    <dgm:pt modelId="{AD2B7361-4D4F-4C0A-AF47-283CB51AC687}" type="pres">
      <dgm:prSet presAssocID="{BF3458DD-70C0-4076-A127-CBC91F1CDD03}" presName="LevelTwoTextNode" presStyleLbl="node3" presStyleIdx="0" presStyleCnt="9" custLinFactNeighborX="738" custLinFactNeighborY="-8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0CB838-6B10-4380-928E-EA7524CAD499}" type="pres">
      <dgm:prSet presAssocID="{BF3458DD-70C0-4076-A127-CBC91F1CDD03}" presName="level3hierChild" presStyleCnt="0"/>
      <dgm:spPr/>
    </dgm:pt>
    <dgm:pt modelId="{10952DDE-18BC-4B2B-A06E-4DB240482989}" type="pres">
      <dgm:prSet presAssocID="{253E2C6D-08D6-4710-8B1F-40009B7E5097}" presName="conn2-1" presStyleLbl="parChTrans1D2" presStyleIdx="1" presStyleCnt="9"/>
      <dgm:spPr/>
      <dgm:t>
        <a:bodyPr/>
        <a:lstStyle/>
        <a:p>
          <a:endParaRPr lang="cs-CZ"/>
        </a:p>
      </dgm:t>
    </dgm:pt>
    <dgm:pt modelId="{75B3D234-1897-4C34-B0F8-77062ECBC6C8}" type="pres">
      <dgm:prSet presAssocID="{253E2C6D-08D6-4710-8B1F-40009B7E5097}" presName="connTx" presStyleLbl="parChTrans1D2" presStyleIdx="1" presStyleCnt="9"/>
      <dgm:spPr/>
      <dgm:t>
        <a:bodyPr/>
        <a:lstStyle/>
        <a:p>
          <a:endParaRPr lang="cs-CZ"/>
        </a:p>
      </dgm:t>
    </dgm:pt>
    <dgm:pt modelId="{79E9C225-3B19-45EF-9907-2B419793C630}" type="pres">
      <dgm:prSet presAssocID="{4DECEE42-B54C-4A0C-84F1-DAFE041D4DF1}" presName="root2" presStyleCnt="0"/>
      <dgm:spPr/>
    </dgm:pt>
    <dgm:pt modelId="{ED745FA3-60FA-422A-A486-005CFB6ADBAC}" type="pres">
      <dgm:prSet presAssocID="{4DECEE42-B54C-4A0C-84F1-DAFE041D4DF1}" presName="LevelTwoTextNode" presStyleLbl="node2" presStyleIdx="1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B74B71-7594-4FA0-84A0-590CEEC5EC97}" type="pres">
      <dgm:prSet presAssocID="{4DECEE42-B54C-4A0C-84F1-DAFE041D4DF1}" presName="level3hierChild" presStyleCnt="0"/>
      <dgm:spPr/>
    </dgm:pt>
    <dgm:pt modelId="{4F0AA338-BC14-4CC0-9C8A-65D3C94063DD}" type="pres">
      <dgm:prSet presAssocID="{4B948ADB-A68A-4035-A426-BD28618CA470}" presName="conn2-1" presStyleLbl="parChTrans1D3" presStyleIdx="1" presStyleCnt="9"/>
      <dgm:spPr/>
      <dgm:t>
        <a:bodyPr/>
        <a:lstStyle/>
        <a:p>
          <a:endParaRPr lang="cs-CZ"/>
        </a:p>
      </dgm:t>
    </dgm:pt>
    <dgm:pt modelId="{32DE28AA-E4EB-4FD0-9C84-37B404D47B4A}" type="pres">
      <dgm:prSet presAssocID="{4B948ADB-A68A-4035-A426-BD28618CA470}" presName="connTx" presStyleLbl="parChTrans1D3" presStyleIdx="1" presStyleCnt="9"/>
      <dgm:spPr/>
      <dgm:t>
        <a:bodyPr/>
        <a:lstStyle/>
        <a:p>
          <a:endParaRPr lang="cs-CZ"/>
        </a:p>
      </dgm:t>
    </dgm:pt>
    <dgm:pt modelId="{4AC2D29A-746D-4F11-9592-C2251337855B}" type="pres">
      <dgm:prSet presAssocID="{FCA98BC3-24DE-4DC2-B277-54A9DD12661E}" presName="root2" presStyleCnt="0"/>
      <dgm:spPr/>
    </dgm:pt>
    <dgm:pt modelId="{78FD82A5-C088-4C05-9CCA-82F3FCC03699}" type="pres">
      <dgm:prSet presAssocID="{FCA98BC3-24DE-4DC2-B277-54A9DD12661E}" presName="LevelTwoTextNode" presStyleLbl="node3" presStyleIdx="1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DF488C-5740-4373-A8C8-CDB7C5244BC5}" type="pres">
      <dgm:prSet presAssocID="{FCA98BC3-24DE-4DC2-B277-54A9DD12661E}" presName="level3hierChild" presStyleCnt="0"/>
      <dgm:spPr/>
    </dgm:pt>
    <dgm:pt modelId="{7B6F0757-2A7D-47F7-A903-3B9E56BE02AE}" type="pres">
      <dgm:prSet presAssocID="{AA511638-BDA7-490B-A91C-7C3A30788A5F}" presName="conn2-1" presStyleLbl="parChTrans1D2" presStyleIdx="2" presStyleCnt="9"/>
      <dgm:spPr/>
      <dgm:t>
        <a:bodyPr/>
        <a:lstStyle/>
        <a:p>
          <a:endParaRPr lang="cs-CZ"/>
        </a:p>
      </dgm:t>
    </dgm:pt>
    <dgm:pt modelId="{7ED05463-D794-4EF0-B1EE-2E3D6E1F6E84}" type="pres">
      <dgm:prSet presAssocID="{AA511638-BDA7-490B-A91C-7C3A30788A5F}" presName="connTx" presStyleLbl="parChTrans1D2" presStyleIdx="2" presStyleCnt="9"/>
      <dgm:spPr/>
      <dgm:t>
        <a:bodyPr/>
        <a:lstStyle/>
        <a:p>
          <a:endParaRPr lang="cs-CZ"/>
        </a:p>
      </dgm:t>
    </dgm:pt>
    <dgm:pt modelId="{DC550F33-872D-41A7-8FE5-48C2135D6E1B}" type="pres">
      <dgm:prSet presAssocID="{A112189F-4B00-4B28-B2DA-83A3B7AFE1D3}" presName="root2" presStyleCnt="0"/>
      <dgm:spPr/>
    </dgm:pt>
    <dgm:pt modelId="{1E55A1BC-8594-4AB4-8329-AF444C2A9D7A}" type="pres">
      <dgm:prSet presAssocID="{A112189F-4B00-4B28-B2DA-83A3B7AFE1D3}" presName="LevelTwoTextNode" presStyleLbl="node2" presStyleIdx="2" presStyleCnt="9" custLinFactNeighborX="-523" custLinFactNeighborY="87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0D2697-BEFE-4936-8CA2-B091E57B58BE}" type="pres">
      <dgm:prSet presAssocID="{A112189F-4B00-4B28-B2DA-83A3B7AFE1D3}" presName="level3hierChild" presStyleCnt="0"/>
      <dgm:spPr/>
    </dgm:pt>
    <dgm:pt modelId="{CB356C23-0309-4820-A6F2-5B3521B5EF69}" type="pres">
      <dgm:prSet presAssocID="{B6322A4D-AE36-4D8E-92D3-80B0D1E45302}" presName="conn2-1" presStyleLbl="parChTrans1D3" presStyleIdx="2" presStyleCnt="9"/>
      <dgm:spPr/>
      <dgm:t>
        <a:bodyPr/>
        <a:lstStyle/>
        <a:p>
          <a:endParaRPr lang="cs-CZ"/>
        </a:p>
      </dgm:t>
    </dgm:pt>
    <dgm:pt modelId="{B46A1A32-42A8-46B9-BEE5-6726E4321B37}" type="pres">
      <dgm:prSet presAssocID="{B6322A4D-AE36-4D8E-92D3-80B0D1E45302}" presName="connTx" presStyleLbl="parChTrans1D3" presStyleIdx="2" presStyleCnt="9"/>
      <dgm:spPr/>
      <dgm:t>
        <a:bodyPr/>
        <a:lstStyle/>
        <a:p>
          <a:endParaRPr lang="cs-CZ"/>
        </a:p>
      </dgm:t>
    </dgm:pt>
    <dgm:pt modelId="{4ABFC5A9-3DA5-46BD-A04F-D90CA6ED5C7C}" type="pres">
      <dgm:prSet presAssocID="{50CA7EA3-EB00-4E1D-8154-EC3DBAE4EC3A}" presName="root2" presStyleCnt="0"/>
      <dgm:spPr/>
    </dgm:pt>
    <dgm:pt modelId="{ECDE13CD-87EA-456E-92EE-69C3984598A6}" type="pres">
      <dgm:prSet presAssocID="{50CA7EA3-EB00-4E1D-8154-EC3DBAE4EC3A}" presName="LevelTwoTextNode" presStyleLbl="node3" presStyleIdx="2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AF3C27-CD5D-476B-9C32-27275887D6F5}" type="pres">
      <dgm:prSet presAssocID="{50CA7EA3-EB00-4E1D-8154-EC3DBAE4EC3A}" presName="level3hierChild" presStyleCnt="0"/>
      <dgm:spPr/>
    </dgm:pt>
    <dgm:pt modelId="{C8FE6F5E-18E0-403B-8B00-BC5BBA1DE123}" type="pres">
      <dgm:prSet presAssocID="{FE6B38A7-0CAA-49DF-8BC0-0E97426E27AC}" presName="conn2-1" presStyleLbl="parChTrans1D2" presStyleIdx="3" presStyleCnt="9"/>
      <dgm:spPr/>
      <dgm:t>
        <a:bodyPr/>
        <a:lstStyle/>
        <a:p>
          <a:endParaRPr lang="cs-CZ"/>
        </a:p>
      </dgm:t>
    </dgm:pt>
    <dgm:pt modelId="{0068F7C2-4279-4DC3-A482-A9C19DEF47A3}" type="pres">
      <dgm:prSet presAssocID="{FE6B38A7-0CAA-49DF-8BC0-0E97426E27AC}" presName="connTx" presStyleLbl="parChTrans1D2" presStyleIdx="3" presStyleCnt="9"/>
      <dgm:spPr/>
      <dgm:t>
        <a:bodyPr/>
        <a:lstStyle/>
        <a:p>
          <a:endParaRPr lang="cs-CZ"/>
        </a:p>
      </dgm:t>
    </dgm:pt>
    <dgm:pt modelId="{863F2C30-94F9-419E-8441-71AD4FFB0319}" type="pres">
      <dgm:prSet presAssocID="{BCB11205-D5CB-4DBE-9F84-E5BB3A8667FD}" presName="root2" presStyleCnt="0"/>
      <dgm:spPr/>
    </dgm:pt>
    <dgm:pt modelId="{504DDC0F-C3B0-412D-8565-819A8FC7F2D6}" type="pres">
      <dgm:prSet presAssocID="{BCB11205-D5CB-4DBE-9F84-E5BB3A8667FD}" presName="LevelTwoTextNode" presStyleLbl="node2" presStyleIdx="3" presStyleCnt="9" custLinFactNeighborX="-523" custLinFactNeighborY="135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810723E-411C-45BC-9EF4-B4530F737AF7}" type="pres">
      <dgm:prSet presAssocID="{BCB11205-D5CB-4DBE-9F84-E5BB3A8667FD}" presName="level3hierChild" presStyleCnt="0"/>
      <dgm:spPr/>
    </dgm:pt>
    <dgm:pt modelId="{7F260209-FFFF-4C91-A7A3-91B9ACEAB1C0}" type="pres">
      <dgm:prSet presAssocID="{4F55C105-2883-4069-866B-F13FC31847E4}" presName="conn2-1" presStyleLbl="parChTrans1D3" presStyleIdx="3" presStyleCnt="9"/>
      <dgm:spPr/>
      <dgm:t>
        <a:bodyPr/>
        <a:lstStyle/>
        <a:p>
          <a:endParaRPr lang="cs-CZ"/>
        </a:p>
      </dgm:t>
    </dgm:pt>
    <dgm:pt modelId="{F542E656-AE01-4C61-89FD-6E78A2AE0EF2}" type="pres">
      <dgm:prSet presAssocID="{4F55C105-2883-4069-866B-F13FC31847E4}" presName="connTx" presStyleLbl="parChTrans1D3" presStyleIdx="3" presStyleCnt="9"/>
      <dgm:spPr/>
      <dgm:t>
        <a:bodyPr/>
        <a:lstStyle/>
        <a:p>
          <a:endParaRPr lang="cs-CZ"/>
        </a:p>
      </dgm:t>
    </dgm:pt>
    <dgm:pt modelId="{ADC2BA87-952D-472E-8B05-45D9CCE1CBE1}" type="pres">
      <dgm:prSet presAssocID="{6720DE6D-CA7F-42E4-9241-C3476801CE9A}" presName="root2" presStyleCnt="0"/>
      <dgm:spPr/>
    </dgm:pt>
    <dgm:pt modelId="{1A6833EB-E026-4478-BD4F-620E6B3DFEA7}" type="pres">
      <dgm:prSet presAssocID="{6720DE6D-CA7F-42E4-9241-C3476801CE9A}" presName="LevelTwoTextNode" presStyleLbl="node3" presStyleIdx="3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5A9E84-1059-4384-9FCB-C88A78F07816}" type="pres">
      <dgm:prSet presAssocID="{6720DE6D-CA7F-42E4-9241-C3476801CE9A}" presName="level3hierChild" presStyleCnt="0"/>
      <dgm:spPr/>
    </dgm:pt>
    <dgm:pt modelId="{0FFEEF3A-6ED0-46D1-B807-B3949DDB4D6F}" type="pres">
      <dgm:prSet presAssocID="{35996A5B-B3D7-427D-8F67-8F58AA145978}" presName="conn2-1" presStyleLbl="parChTrans1D2" presStyleIdx="4" presStyleCnt="9"/>
      <dgm:spPr/>
      <dgm:t>
        <a:bodyPr/>
        <a:lstStyle/>
        <a:p>
          <a:endParaRPr lang="cs-CZ"/>
        </a:p>
      </dgm:t>
    </dgm:pt>
    <dgm:pt modelId="{374E69FA-9358-493D-9FBB-A5178B1D71C4}" type="pres">
      <dgm:prSet presAssocID="{35996A5B-B3D7-427D-8F67-8F58AA145978}" presName="connTx" presStyleLbl="parChTrans1D2" presStyleIdx="4" presStyleCnt="9"/>
      <dgm:spPr/>
      <dgm:t>
        <a:bodyPr/>
        <a:lstStyle/>
        <a:p>
          <a:endParaRPr lang="cs-CZ"/>
        </a:p>
      </dgm:t>
    </dgm:pt>
    <dgm:pt modelId="{2156D8A8-63F0-48AC-8DF3-49B11EF5F4F9}" type="pres">
      <dgm:prSet presAssocID="{CBD4AA1B-FC47-4919-9F2A-65759939DD7B}" presName="root2" presStyleCnt="0"/>
      <dgm:spPr/>
    </dgm:pt>
    <dgm:pt modelId="{792FF595-DA63-4DB0-9C93-59651A1B7E92}" type="pres">
      <dgm:prSet presAssocID="{CBD4AA1B-FC47-4919-9F2A-65759939DD7B}" presName="LevelTwoTextNode" presStyleLbl="node2" presStyleIdx="4" presStyleCnt="9" custLinFactNeighborX="-523" custLinFactNeighborY="18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56E260-C0D3-4BCC-80AA-506D571487B6}" type="pres">
      <dgm:prSet presAssocID="{CBD4AA1B-FC47-4919-9F2A-65759939DD7B}" presName="level3hierChild" presStyleCnt="0"/>
      <dgm:spPr/>
    </dgm:pt>
    <dgm:pt modelId="{A0AD39C1-EE28-4FB3-B7F8-33D746FF1D2C}" type="pres">
      <dgm:prSet presAssocID="{FC202E57-333F-4BB9-8328-DF4FEAE178B8}" presName="conn2-1" presStyleLbl="parChTrans1D3" presStyleIdx="4" presStyleCnt="9"/>
      <dgm:spPr/>
      <dgm:t>
        <a:bodyPr/>
        <a:lstStyle/>
        <a:p>
          <a:endParaRPr lang="cs-CZ"/>
        </a:p>
      </dgm:t>
    </dgm:pt>
    <dgm:pt modelId="{39618A72-AA4A-4DED-82FD-924576554768}" type="pres">
      <dgm:prSet presAssocID="{FC202E57-333F-4BB9-8328-DF4FEAE178B8}" presName="connTx" presStyleLbl="parChTrans1D3" presStyleIdx="4" presStyleCnt="9"/>
      <dgm:spPr/>
      <dgm:t>
        <a:bodyPr/>
        <a:lstStyle/>
        <a:p>
          <a:endParaRPr lang="cs-CZ"/>
        </a:p>
      </dgm:t>
    </dgm:pt>
    <dgm:pt modelId="{A671A211-49EF-4922-A5DF-D35697634910}" type="pres">
      <dgm:prSet presAssocID="{B3A67873-82B1-4BD5-87AB-104B052616F9}" presName="root2" presStyleCnt="0"/>
      <dgm:spPr/>
    </dgm:pt>
    <dgm:pt modelId="{1918EC06-D19E-44BA-90F2-D78C504642FA}" type="pres">
      <dgm:prSet presAssocID="{B3A67873-82B1-4BD5-87AB-104B052616F9}" presName="LevelTwoTextNode" presStyleLbl="node3" presStyleIdx="4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24451FA-2E76-425F-B8B5-A8402852B36B}" type="pres">
      <dgm:prSet presAssocID="{B3A67873-82B1-4BD5-87AB-104B052616F9}" presName="level3hierChild" presStyleCnt="0"/>
      <dgm:spPr/>
    </dgm:pt>
    <dgm:pt modelId="{FE473361-1181-4655-BB7F-E4FC454650CF}" type="pres">
      <dgm:prSet presAssocID="{2A1CAA92-D837-4F8B-ABDE-68B99234EB00}" presName="conn2-1" presStyleLbl="parChTrans1D2" presStyleIdx="5" presStyleCnt="9"/>
      <dgm:spPr/>
      <dgm:t>
        <a:bodyPr/>
        <a:lstStyle/>
        <a:p>
          <a:endParaRPr lang="cs-CZ"/>
        </a:p>
      </dgm:t>
    </dgm:pt>
    <dgm:pt modelId="{ACB32900-8F00-4CC7-8715-F8CAA7058FA3}" type="pres">
      <dgm:prSet presAssocID="{2A1CAA92-D837-4F8B-ABDE-68B99234EB00}" presName="connTx" presStyleLbl="parChTrans1D2" presStyleIdx="5" presStyleCnt="9"/>
      <dgm:spPr/>
      <dgm:t>
        <a:bodyPr/>
        <a:lstStyle/>
        <a:p>
          <a:endParaRPr lang="cs-CZ"/>
        </a:p>
      </dgm:t>
    </dgm:pt>
    <dgm:pt modelId="{02B5124B-08C7-4B32-868D-51CBB4F8F4A2}" type="pres">
      <dgm:prSet presAssocID="{F942BD2B-55F5-4B8C-BA6C-5160B8AD872D}" presName="root2" presStyleCnt="0"/>
      <dgm:spPr/>
    </dgm:pt>
    <dgm:pt modelId="{189D1BA8-C4A5-4FF3-9274-3309770E34B8}" type="pres">
      <dgm:prSet presAssocID="{F942BD2B-55F5-4B8C-BA6C-5160B8AD872D}" presName="LevelTwoTextNode" presStyleLbl="node2" presStyleIdx="5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D9816-7AEF-4FF4-8120-C784B3FEFCD7}" type="pres">
      <dgm:prSet presAssocID="{F942BD2B-55F5-4B8C-BA6C-5160B8AD872D}" presName="level3hierChild" presStyleCnt="0"/>
      <dgm:spPr/>
    </dgm:pt>
    <dgm:pt modelId="{E40723C5-5825-4647-B370-73B1242C214F}" type="pres">
      <dgm:prSet presAssocID="{17713D39-3B10-4C4F-A3CE-329D87733F45}" presName="conn2-1" presStyleLbl="parChTrans1D3" presStyleIdx="5" presStyleCnt="9"/>
      <dgm:spPr/>
      <dgm:t>
        <a:bodyPr/>
        <a:lstStyle/>
        <a:p>
          <a:endParaRPr lang="cs-CZ"/>
        </a:p>
      </dgm:t>
    </dgm:pt>
    <dgm:pt modelId="{597A471E-4E91-4D12-A23D-F4E08D419E64}" type="pres">
      <dgm:prSet presAssocID="{17713D39-3B10-4C4F-A3CE-329D87733F45}" presName="connTx" presStyleLbl="parChTrans1D3" presStyleIdx="5" presStyleCnt="9"/>
      <dgm:spPr/>
      <dgm:t>
        <a:bodyPr/>
        <a:lstStyle/>
        <a:p>
          <a:endParaRPr lang="cs-CZ"/>
        </a:p>
      </dgm:t>
    </dgm:pt>
    <dgm:pt modelId="{7BFC44CA-0B2B-46AF-8D7F-7AE60C1D5BAA}" type="pres">
      <dgm:prSet presAssocID="{340B5CB9-EC99-4478-9D34-5BE56193F7B2}" presName="root2" presStyleCnt="0"/>
      <dgm:spPr/>
    </dgm:pt>
    <dgm:pt modelId="{7E875347-6D83-40AA-AAE0-F4F81FBA2917}" type="pres">
      <dgm:prSet presAssocID="{340B5CB9-EC99-4478-9D34-5BE56193F7B2}" presName="LevelTwoTextNode" presStyleLbl="node3" presStyleIdx="5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093D67-F412-4BC3-8995-0D9C0790ADAD}" type="pres">
      <dgm:prSet presAssocID="{340B5CB9-EC99-4478-9D34-5BE56193F7B2}" presName="level3hierChild" presStyleCnt="0"/>
      <dgm:spPr/>
    </dgm:pt>
    <dgm:pt modelId="{86ECB192-2353-45EA-A43C-17449033BE2A}" type="pres">
      <dgm:prSet presAssocID="{2162DB36-0D2C-47D1-87F8-B3104008514A}" presName="conn2-1" presStyleLbl="parChTrans1D2" presStyleIdx="6" presStyleCnt="9"/>
      <dgm:spPr/>
      <dgm:t>
        <a:bodyPr/>
        <a:lstStyle/>
        <a:p>
          <a:endParaRPr lang="cs-CZ"/>
        </a:p>
      </dgm:t>
    </dgm:pt>
    <dgm:pt modelId="{7BBCDFA0-67E3-4A23-8EDE-40E818A829AF}" type="pres">
      <dgm:prSet presAssocID="{2162DB36-0D2C-47D1-87F8-B3104008514A}" presName="connTx" presStyleLbl="parChTrans1D2" presStyleIdx="6" presStyleCnt="9"/>
      <dgm:spPr/>
      <dgm:t>
        <a:bodyPr/>
        <a:lstStyle/>
        <a:p>
          <a:endParaRPr lang="cs-CZ"/>
        </a:p>
      </dgm:t>
    </dgm:pt>
    <dgm:pt modelId="{E0F20D32-61FA-4B1C-B452-A2B70B64FBE1}" type="pres">
      <dgm:prSet presAssocID="{FF7D8497-E767-4B61-9182-3CF8CC3B614E}" presName="root2" presStyleCnt="0"/>
      <dgm:spPr/>
    </dgm:pt>
    <dgm:pt modelId="{7789BE54-6B4C-4CCA-93B2-8E49FBF0F537}" type="pres">
      <dgm:prSet presAssocID="{FF7D8497-E767-4B61-9182-3CF8CC3B614E}" presName="LevelTwoTextNode" presStyleLbl="node2" presStyleIdx="6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FB0EA2-AB75-4060-BFDE-DE4CFDEBAA08}" type="pres">
      <dgm:prSet presAssocID="{FF7D8497-E767-4B61-9182-3CF8CC3B614E}" presName="level3hierChild" presStyleCnt="0"/>
      <dgm:spPr/>
    </dgm:pt>
    <dgm:pt modelId="{52FB30CF-64AA-47A2-8D38-2AC5165BCA29}" type="pres">
      <dgm:prSet presAssocID="{A069A7F2-DC56-46B6-AA1A-BAEF3DCE94AC}" presName="conn2-1" presStyleLbl="parChTrans1D3" presStyleIdx="6" presStyleCnt="9"/>
      <dgm:spPr/>
      <dgm:t>
        <a:bodyPr/>
        <a:lstStyle/>
        <a:p>
          <a:endParaRPr lang="cs-CZ"/>
        </a:p>
      </dgm:t>
    </dgm:pt>
    <dgm:pt modelId="{145A3F80-9C09-47CD-9C51-80F66E767E7F}" type="pres">
      <dgm:prSet presAssocID="{A069A7F2-DC56-46B6-AA1A-BAEF3DCE94AC}" presName="connTx" presStyleLbl="parChTrans1D3" presStyleIdx="6" presStyleCnt="9"/>
      <dgm:spPr/>
      <dgm:t>
        <a:bodyPr/>
        <a:lstStyle/>
        <a:p>
          <a:endParaRPr lang="cs-CZ"/>
        </a:p>
      </dgm:t>
    </dgm:pt>
    <dgm:pt modelId="{BD3584BB-AF99-4FB6-953A-0A1DA5E2285A}" type="pres">
      <dgm:prSet presAssocID="{9DC5D97D-63B8-4633-A5E6-D97C1BA14F36}" presName="root2" presStyleCnt="0"/>
      <dgm:spPr/>
    </dgm:pt>
    <dgm:pt modelId="{7B1B23FC-DE08-49DF-ACD0-E0E69D6BD284}" type="pres">
      <dgm:prSet presAssocID="{9DC5D97D-63B8-4633-A5E6-D97C1BA14F36}" presName="LevelTwoTextNode" presStyleLbl="node3" presStyleIdx="6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208F09-24F2-4192-B54E-BEBFC2A7D703}" type="pres">
      <dgm:prSet presAssocID="{9DC5D97D-63B8-4633-A5E6-D97C1BA14F36}" presName="level3hierChild" presStyleCnt="0"/>
      <dgm:spPr/>
    </dgm:pt>
    <dgm:pt modelId="{B9C9769A-5371-43CE-97C1-4B18D023E77C}" type="pres">
      <dgm:prSet presAssocID="{54D73B3E-427E-4DF8-A014-D61E1BA4C725}" presName="conn2-1" presStyleLbl="parChTrans1D2" presStyleIdx="7" presStyleCnt="9"/>
      <dgm:spPr/>
      <dgm:t>
        <a:bodyPr/>
        <a:lstStyle/>
        <a:p>
          <a:endParaRPr lang="cs-CZ"/>
        </a:p>
      </dgm:t>
    </dgm:pt>
    <dgm:pt modelId="{0393AA9A-53A1-4B17-82DE-E1084B62882D}" type="pres">
      <dgm:prSet presAssocID="{54D73B3E-427E-4DF8-A014-D61E1BA4C725}" presName="connTx" presStyleLbl="parChTrans1D2" presStyleIdx="7" presStyleCnt="9"/>
      <dgm:spPr/>
      <dgm:t>
        <a:bodyPr/>
        <a:lstStyle/>
        <a:p>
          <a:endParaRPr lang="cs-CZ"/>
        </a:p>
      </dgm:t>
    </dgm:pt>
    <dgm:pt modelId="{4BCA1DD3-A78F-4FA2-AFE1-4D49BD8BE401}" type="pres">
      <dgm:prSet presAssocID="{6F93E8CA-D5E0-44B1-B27D-D6C654D7CF72}" presName="root2" presStyleCnt="0"/>
      <dgm:spPr/>
    </dgm:pt>
    <dgm:pt modelId="{FD0B8352-CEFF-47BA-8323-437FF5CA2520}" type="pres">
      <dgm:prSet presAssocID="{6F93E8CA-D5E0-44B1-B27D-D6C654D7CF72}" presName="LevelTwoTextNode" presStyleLbl="node2" presStyleIdx="7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B7826C-2EC5-4A39-9320-D8C29CDB20F9}" type="pres">
      <dgm:prSet presAssocID="{6F93E8CA-D5E0-44B1-B27D-D6C654D7CF72}" presName="level3hierChild" presStyleCnt="0"/>
      <dgm:spPr/>
    </dgm:pt>
    <dgm:pt modelId="{D1D7CC42-59EE-401F-AC32-80DCE19EA3DF}" type="pres">
      <dgm:prSet presAssocID="{3B3D6572-574B-4FB8-9BCF-34001AD51D55}" presName="conn2-1" presStyleLbl="parChTrans1D3" presStyleIdx="7" presStyleCnt="9"/>
      <dgm:spPr/>
      <dgm:t>
        <a:bodyPr/>
        <a:lstStyle/>
        <a:p>
          <a:endParaRPr lang="cs-CZ"/>
        </a:p>
      </dgm:t>
    </dgm:pt>
    <dgm:pt modelId="{C17B7ECA-8273-4BCD-8AA4-8EA78CD1AF00}" type="pres">
      <dgm:prSet presAssocID="{3B3D6572-574B-4FB8-9BCF-34001AD51D55}" presName="connTx" presStyleLbl="parChTrans1D3" presStyleIdx="7" presStyleCnt="9"/>
      <dgm:spPr/>
      <dgm:t>
        <a:bodyPr/>
        <a:lstStyle/>
        <a:p>
          <a:endParaRPr lang="cs-CZ"/>
        </a:p>
      </dgm:t>
    </dgm:pt>
    <dgm:pt modelId="{86DD6B51-E236-42F4-9A8E-A79819E82FC8}" type="pres">
      <dgm:prSet presAssocID="{66C8A5AF-DFA7-45FF-91E5-D22A4550DE09}" presName="root2" presStyleCnt="0"/>
      <dgm:spPr/>
    </dgm:pt>
    <dgm:pt modelId="{4A1EED69-3D0E-4E47-B479-C4EF2D403E2B}" type="pres">
      <dgm:prSet presAssocID="{66C8A5AF-DFA7-45FF-91E5-D22A4550DE09}" presName="LevelTwoTextNode" presStyleLbl="node3" presStyleIdx="7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E17FD8-4724-45BC-AF6F-C32D3BE18C5A}" type="pres">
      <dgm:prSet presAssocID="{66C8A5AF-DFA7-45FF-91E5-D22A4550DE09}" presName="level3hierChild" presStyleCnt="0"/>
      <dgm:spPr/>
    </dgm:pt>
    <dgm:pt modelId="{041B88D9-6FF1-4D3C-BFD6-432E78050C29}" type="pres">
      <dgm:prSet presAssocID="{2D8E37FC-6E1B-43B8-97BC-BF2B2262C68D}" presName="conn2-1" presStyleLbl="parChTrans1D2" presStyleIdx="8" presStyleCnt="9"/>
      <dgm:spPr/>
      <dgm:t>
        <a:bodyPr/>
        <a:lstStyle/>
        <a:p>
          <a:endParaRPr lang="cs-CZ"/>
        </a:p>
      </dgm:t>
    </dgm:pt>
    <dgm:pt modelId="{DFD72F04-8756-4AD5-9AD2-B4712F40D9D4}" type="pres">
      <dgm:prSet presAssocID="{2D8E37FC-6E1B-43B8-97BC-BF2B2262C68D}" presName="connTx" presStyleLbl="parChTrans1D2" presStyleIdx="8" presStyleCnt="9"/>
      <dgm:spPr/>
      <dgm:t>
        <a:bodyPr/>
        <a:lstStyle/>
        <a:p>
          <a:endParaRPr lang="cs-CZ"/>
        </a:p>
      </dgm:t>
    </dgm:pt>
    <dgm:pt modelId="{E7600052-9486-4201-8BBF-EB83E64E9C43}" type="pres">
      <dgm:prSet presAssocID="{723D4609-26C0-4CF9-8CE8-D0ED5B2A792D}" presName="root2" presStyleCnt="0"/>
      <dgm:spPr/>
    </dgm:pt>
    <dgm:pt modelId="{5A21C320-7A0E-47A2-8454-2C6B4EA2C4DD}" type="pres">
      <dgm:prSet presAssocID="{723D4609-26C0-4CF9-8CE8-D0ED5B2A792D}" presName="LevelTwoTextNode" presStyleLbl="node2" presStyleIdx="8" presStyleCnt="9" custLinFactNeighborX="3605" custLinFactNeighborY="375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5AF9A7-AA55-459C-B0AD-462B6A2B7A0F}" type="pres">
      <dgm:prSet presAssocID="{723D4609-26C0-4CF9-8CE8-D0ED5B2A792D}" presName="level3hierChild" presStyleCnt="0"/>
      <dgm:spPr/>
    </dgm:pt>
    <dgm:pt modelId="{BF0C8A6E-6C86-4787-9EFC-FBE6E40DFDB5}" type="pres">
      <dgm:prSet presAssocID="{D4074AB0-9D7D-4B1C-8B54-1EED486755DC}" presName="conn2-1" presStyleLbl="parChTrans1D3" presStyleIdx="8" presStyleCnt="9"/>
      <dgm:spPr/>
      <dgm:t>
        <a:bodyPr/>
        <a:lstStyle/>
        <a:p>
          <a:endParaRPr lang="cs-CZ"/>
        </a:p>
      </dgm:t>
    </dgm:pt>
    <dgm:pt modelId="{306CA084-1142-4150-9C4E-3A6E58E38E35}" type="pres">
      <dgm:prSet presAssocID="{D4074AB0-9D7D-4B1C-8B54-1EED486755DC}" presName="connTx" presStyleLbl="parChTrans1D3" presStyleIdx="8" presStyleCnt="9"/>
      <dgm:spPr/>
      <dgm:t>
        <a:bodyPr/>
        <a:lstStyle/>
        <a:p>
          <a:endParaRPr lang="cs-CZ"/>
        </a:p>
      </dgm:t>
    </dgm:pt>
    <dgm:pt modelId="{8C29CF2C-D2F7-4B1B-85D3-4BB9EDDC247F}" type="pres">
      <dgm:prSet presAssocID="{3218D21B-762E-4BEC-8D14-C32FDDCBD5AA}" presName="root2" presStyleCnt="0"/>
      <dgm:spPr/>
    </dgm:pt>
    <dgm:pt modelId="{B7095CE4-61EB-428C-BB02-21F68381579A}" type="pres">
      <dgm:prSet presAssocID="{3218D21B-762E-4BEC-8D14-C32FDDCBD5AA}" presName="LevelTwoTextNode" presStyleLbl="node3" presStyleIdx="8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D5257B8-E289-45C7-8B46-657E2AA4EBE1}" type="pres">
      <dgm:prSet presAssocID="{3218D21B-762E-4BEC-8D14-C32FDDCBD5AA}" presName="level3hierChild" presStyleCnt="0"/>
      <dgm:spPr/>
    </dgm:pt>
  </dgm:ptLst>
  <dgm:cxnLst>
    <dgm:cxn modelId="{D473F3FC-480E-41A1-8437-97D9E505CA4B}" srcId="{EE6D2978-CDC0-462B-8483-1B5962CE4E0E}" destId="{FF7D8497-E767-4B61-9182-3CF8CC3B614E}" srcOrd="6" destOrd="0" parTransId="{2162DB36-0D2C-47D1-87F8-B3104008514A}" sibTransId="{A665CA63-9A60-4789-BA32-07635203D115}"/>
    <dgm:cxn modelId="{924F6881-C2B5-40A7-A7FA-DEA9C728CE3C}" type="presOf" srcId="{A112189F-4B00-4B28-B2DA-83A3B7AFE1D3}" destId="{1E55A1BC-8594-4AB4-8329-AF444C2A9D7A}" srcOrd="0" destOrd="0" presId="urn:microsoft.com/office/officeart/2005/8/layout/hierarchy2"/>
    <dgm:cxn modelId="{79DFC63F-0585-47B6-9F90-4D8DA921EA0D}" type="presOf" srcId="{81C6DBB7-1BDE-4F3A-9443-78D88D1F2877}" destId="{DE3DD635-EFAE-429A-BAEC-027E0501361A}" srcOrd="0" destOrd="0" presId="urn:microsoft.com/office/officeart/2005/8/layout/hierarchy2"/>
    <dgm:cxn modelId="{171D7665-BB04-4A28-B8C2-12E925206716}" type="presOf" srcId="{6720DE6D-CA7F-42E4-9241-C3476801CE9A}" destId="{1A6833EB-E026-4478-BD4F-620E6B3DFEA7}" srcOrd="0" destOrd="0" presId="urn:microsoft.com/office/officeart/2005/8/layout/hierarchy2"/>
    <dgm:cxn modelId="{BB6B8013-4BA1-4D4F-94F1-76572F4F3E8C}" type="presOf" srcId="{2D8E37FC-6E1B-43B8-97BC-BF2B2262C68D}" destId="{041B88D9-6FF1-4D3C-BFD6-432E78050C29}" srcOrd="0" destOrd="0" presId="urn:microsoft.com/office/officeart/2005/8/layout/hierarchy2"/>
    <dgm:cxn modelId="{11CA95DA-2DC7-434C-B002-93D703297A5F}" type="presOf" srcId="{B3A67873-82B1-4BD5-87AB-104B052616F9}" destId="{1918EC06-D19E-44BA-90F2-D78C504642FA}" srcOrd="0" destOrd="0" presId="urn:microsoft.com/office/officeart/2005/8/layout/hierarchy2"/>
    <dgm:cxn modelId="{58642A19-F43F-4231-9C09-DFED71E889DD}" type="presOf" srcId="{6555E017-A996-4914-A718-F9AB5BCAEEA3}" destId="{53392DB0-68C5-4B57-87F9-2C49A6C4909E}" srcOrd="1" destOrd="0" presId="urn:microsoft.com/office/officeart/2005/8/layout/hierarchy2"/>
    <dgm:cxn modelId="{8756321D-A8DA-48DE-9EA1-BFD0D24B63C5}" type="presOf" srcId="{2A1CAA92-D837-4F8B-ABDE-68B99234EB00}" destId="{FE473361-1181-4655-BB7F-E4FC454650CF}" srcOrd="0" destOrd="0" presId="urn:microsoft.com/office/officeart/2005/8/layout/hierarchy2"/>
    <dgm:cxn modelId="{7C63FB84-61E0-4D0E-8E9B-A377DDD57E81}" type="presOf" srcId="{D4074AB0-9D7D-4B1C-8B54-1EED486755DC}" destId="{BF0C8A6E-6C86-4787-9EFC-FBE6E40DFDB5}" srcOrd="0" destOrd="0" presId="urn:microsoft.com/office/officeart/2005/8/layout/hierarchy2"/>
    <dgm:cxn modelId="{47D278E5-7D87-4BC0-961E-F5532AC68BC6}" type="presOf" srcId="{3B3D6572-574B-4FB8-9BCF-34001AD51D55}" destId="{D1D7CC42-59EE-401F-AC32-80DCE19EA3DF}" srcOrd="0" destOrd="0" presId="urn:microsoft.com/office/officeart/2005/8/layout/hierarchy2"/>
    <dgm:cxn modelId="{E7EE63E0-A64B-40D7-BACD-8F39C5440FE1}" srcId="{81C6DBB7-1BDE-4F3A-9443-78D88D1F2877}" destId="{BF3458DD-70C0-4076-A127-CBC91F1CDD03}" srcOrd="0" destOrd="0" parTransId="{35C364F2-008D-434C-971F-DF3BFC6B7413}" sibTransId="{CECBE91F-3395-4CDF-8E24-965940EA816F}"/>
    <dgm:cxn modelId="{774956AD-0D20-4044-9FE5-354F0BAB8EB0}" type="presOf" srcId="{3218D21B-762E-4BEC-8D14-C32FDDCBD5AA}" destId="{B7095CE4-61EB-428C-BB02-21F68381579A}" srcOrd="0" destOrd="0" presId="urn:microsoft.com/office/officeart/2005/8/layout/hierarchy2"/>
    <dgm:cxn modelId="{741F3B4E-7135-4006-A076-D457781B088E}" type="presOf" srcId="{A069A7F2-DC56-46B6-AA1A-BAEF3DCE94AC}" destId="{145A3F80-9C09-47CD-9C51-80F66E767E7F}" srcOrd="1" destOrd="0" presId="urn:microsoft.com/office/officeart/2005/8/layout/hierarchy2"/>
    <dgm:cxn modelId="{D373507B-878B-4E4A-8F35-61B449DDC394}" type="presOf" srcId="{50CA7EA3-EB00-4E1D-8154-EC3DBAE4EC3A}" destId="{ECDE13CD-87EA-456E-92EE-69C3984598A6}" srcOrd="0" destOrd="0" presId="urn:microsoft.com/office/officeart/2005/8/layout/hierarchy2"/>
    <dgm:cxn modelId="{8C91CAB7-1475-40EA-9539-4EDFAFD45BD5}" srcId="{EE6D2978-CDC0-462B-8483-1B5962CE4E0E}" destId="{4DECEE42-B54C-4A0C-84F1-DAFE041D4DF1}" srcOrd="1" destOrd="0" parTransId="{253E2C6D-08D6-4710-8B1F-40009B7E5097}" sibTransId="{81CC8770-A70D-46E8-9FF7-BF5995CE6314}"/>
    <dgm:cxn modelId="{64E2513E-7805-44C4-AF2B-DF86132B938B}" type="presOf" srcId="{FF7D8497-E767-4B61-9182-3CF8CC3B614E}" destId="{7789BE54-6B4C-4CCA-93B2-8E49FBF0F537}" srcOrd="0" destOrd="0" presId="urn:microsoft.com/office/officeart/2005/8/layout/hierarchy2"/>
    <dgm:cxn modelId="{9112B0F7-E518-4637-AB9D-D95B87B483FE}" srcId="{F942BD2B-55F5-4B8C-BA6C-5160B8AD872D}" destId="{340B5CB9-EC99-4478-9D34-5BE56193F7B2}" srcOrd="0" destOrd="0" parTransId="{17713D39-3B10-4C4F-A3CE-329D87733F45}" sibTransId="{A64C9442-0846-43B6-BC01-F8C87ADAB3FF}"/>
    <dgm:cxn modelId="{07BA2012-39A2-4292-AE47-41203784100F}" type="presOf" srcId="{4B948ADB-A68A-4035-A426-BD28618CA470}" destId="{4F0AA338-BC14-4CC0-9C8A-65D3C94063DD}" srcOrd="0" destOrd="0" presId="urn:microsoft.com/office/officeart/2005/8/layout/hierarchy2"/>
    <dgm:cxn modelId="{989B88DC-5B53-4FBD-85BA-59F445F8C359}" type="presOf" srcId="{BF3458DD-70C0-4076-A127-CBC91F1CDD03}" destId="{AD2B7361-4D4F-4C0A-AF47-283CB51AC687}" srcOrd="0" destOrd="0" presId="urn:microsoft.com/office/officeart/2005/8/layout/hierarchy2"/>
    <dgm:cxn modelId="{746D15FE-A35A-48BE-8A8C-BC6D690554C7}" type="presOf" srcId="{B6322A4D-AE36-4D8E-92D3-80B0D1E45302}" destId="{CB356C23-0309-4820-A6F2-5B3521B5EF69}" srcOrd="0" destOrd="0" presId="urn:microsoft.com/office/officeart/2005/8/layout/hierarchy2"/>
    <dgm:cxn modelId="{69687C00-D378-498A-B7A9-12137D2FA608}" type="presOf" srcId="{4F55C105-2883-4069-866B-F13FC31847E4}" destId="{7F260209-FFFF-4C91-A7A3-91B9ACEAB1C0}" srcOrd="0" destOrd="0" presId="urn:microsoft.com/office/officeart/2005/8/layout/hierarchy2"/>
    <dgm:cxn modelId="{0439EE0D-1BFE-433C-9412-4FA4F2413329}" type="presOf" srcId="{B6322A4D-AE36-4D8E-92D3-80B0D1E45302}" destId="{B46A1A32-42A8-46B9-BEE5-6726E4321B37}" srcOrd="1" destOrd="0" presId="urn:microsoft.com/office/officeart/2005/8/layout/hierarchy2"/>
    <dgm:cxn modelId="{43C9B759-0DEC-4D9A-96FD-58F1703DC91B}" type="presOf" srcId="{3B3D6572-574B-4FB8-9BCF-34001AD51D55}" destId="{C17B7ECA-8273-4BCD-8AA4-8EA78CD1AF00}" srcOrd="1" destOrd="0" presId="urn:microsoft.com/office/officeart/2005/8/layout/hierarchy2"/>
    <dgm:cxn modelId="{397141FD-286E-470A-87A4-56DE57E876AB}" srcId="{FF7D8497-E767-4B61-9182-3CF8CC3B614E}" destId="{9DC5D97D-63B8-4633-A5E6-D97C1BA14F36}" srcOrd="0" destOrd="0" parTransId="{A069A7F2-DC56-46B6-AA1A-BAEF3DCE94AC}" sibTransId="{4B14E457-6223-4F46-BA1D-A63D350C5BB7}"/>
    <dgm:cxn modelId="{5A65514B-479D-4B4C-83F7-B2D93A266732}" type="presOf" srcId="{723D4609-26C0-4CF9-8CE8-D0ED5B2A792D}" destId="{5A21C320-7A0E-47A2-8454-2C6B4EA2C4DD}" srcOrd="0" destOrd="0" presId="urn:microsoft.com/office/officeart/2005/8/layout/hierarchy2"/>
    <dgm:cxn modelId="{1FBE606D-63DF-484D-B4BB-0A12A6A5D710}" srcId="{D4803D95-B2E7-4F6C-9B64-8B83A3A54DAA}" destId="{EE6D2978-CDC0-462B-8483-1B5962CE4E0E}" srcOrd="0" destOrd="0" parTransId="{79DF4A2D-18BB-4B92-B7AC-1044DC0D4811}" sibTransId="{02B6DBC4-9EE3-45F7-9BB3-666C4F1330F8}"/>
    <dgm:cxn modelId="{8A9FA8CB-E198-4F4D-AC3B-D43937495003}" type="presOf" srcId="{6555E017-A996-4914-A718-F9AB5BCAEEA3}" destId="{80A84E19-8BCC-44EA-8DFB-FC4EBB876CEB}" srcOrd="0" destOrd="0" presId="urn:microsoft.com/office/officeart/2005/8/layout/hierarchy2"/>
    <dgm:cxn modelId="{5FCE6861-8F51-481B-B479-94F97D63983D}" type="presOf" srcId="{2D8E37FC-6E1B-43B8-97BC-BF2B2262C68D}" destId="{DFD72F04-8756-4AD5-9AD2-B4712F40D9D4}" srcOrd="1" destOrd="0" presId="urn:microsoft.com/office/officeart/2005/8/layout/hierarchy2"/>
    <dgm:cxn modelId="{DB8296CA-48E7-4DD5-A33F-357C466EC948}" type="presOf" srcId="{340B5CB9-EC99-4478-9D34-5BE56193F7B2}" destId="{7E875347-6D83-40AA-AAE0-F4F81FBA2917}" srcOrd="0" destOrd="0" presId="urn:microsoft.com/office/officeart/2005/8/layout/hierarchy2"/>
    <dgm:cxn modelId="{F81A077D-58C1-49ED-86A2-1F3ABD65C0C1}" type="presOf" srcId="{253E2C6D-08D6-4710-8B1F-40009B7E5097}" destId="{75B3D234-1897-4C34-B0F8-77062ECBC6C8}" srcOrd="1" destOrd="0" presId="urn:microsoft.com/office/officeart/2005/8/layout/hierarchy2"/>
    <dgm:cxn modelId="{C667A84C-74E7-4E97-99AF-851BB370F898}" srcId="{CBD4AA1B-FC47-4919-9F2A-65759939DD7B}" destId="{B3A67873-82B1-4BD5-87AB-104B052616F9}" srcOrd="0" destOrd="0" parTransId="{FC202E57-333F-4BB9-8328-DF4FEAE178B8}" sibTransId="{8CA94FE1-00F3-4A7F-879D-139B93428672}"/>
    <dgm:cxn modelId="{F235A1BC-CE65-4D95-85D3-5A0CBDE14384}" srcId="{BCB11205-D5CB-4DBE-9F84-E5BB3A8667FD}" destId="{6720DE6D-CA7F-42E4-9241-C3476801CE9A}" srcOrd="0" destOrd="0" parTransId="{4F55C105-2883-4069-866B-F13FC31847E4}" sibTransId="{3FC11C8B-3B4C-4E22-BFCE-191F3881E572}"/>
    <dgm:cxn modelId="{917405EF-1AE9-4739-B262-6BA90E4D5B08}" srcId="{A112189F-4B00-4B28-B2DA-83A3B7AFE1D3}" destId="{50CA7EA3-EB00-4E1D-8154-EC3DBAE4EC3A}" srcOrd="0" destOrd="0" parTransId="{B6322A4D-AE36-4D8E-92D3-80B0D1E45302}" sibTransId="{48FD7F77-C002-4BF0-80AD-12ADEBF96CAD}"/>
    <dgm:cxn modelId="{D37EA496-54D6-4F28-8183-A5B235690ED1}" srcId="{EE6D2978-CDC0-462B-8483-1B5962CE4E0E}" destId="{723D4609-26C0-4CF9-8CE8-D0ED5B2A792D}" srcOrd="8" destOrd="0" parTransId="{2D8E37FC-6E1B-43B8-97BC-BF2B2262C68D}" sibTransId="{CB332179-478E-4CEC-9BE3-E761AE9D0EC5}"/>
    <dgm:cxn modelId="{B5609955-0FE3-4110-BFEF-A8D6679417E7}" type="presOf" srcId="{17713D39-3B10-4C4F-A3CE-329D87733F45}" destId="{E40723C5-5825-4647-B370-73B1242C214F}" srcOrd="0" destOrd="0" presId="urn:microsoft.com/office/officeart/2005/8/layout/hierarchy2"/>
    <dgm:cxn modelId="{AE27AF7F-A3FB-4BEA-9ECE-97E180F9FA60}" type="presOf" srcId="{FC202E57-333F-4BB9-8328-DF4FEAE178B8}" destId="{39618A72-AA4A-4DED-82FD-924576554768}" srcOrd="1" destOrd="0" presId="urn:microsoft.com/office/officeart/2005/8/layout/hierarchy2"/>
    <dgm:cxn modelId="{9C638B90-B971-4FC4-8C69-EF55A916D5C8}" type="presOf" srcId="{4B948ADB-A68A-4035-A426-BD28618CA470}" destId="{32DE28AA-E4EB-4FD0-9C84-37B404D47B4A}" srcOrd="1" destOrd="0" presId="urn:microsoft.com/office/officeart/2005/8/layout/hierarchy2"/>
    <dgm:cxn modelId="{6F654CF2-CE82-43F6-B9AC-2E9E87AA3198}" type="presOf" srcId="{35996A5B-B3D7-427D-8F67-8F58AA145978}" destId="{0FFEEF3A-6ED0-46D1-B807-B3949DDB4D6F}" srcOrd="0" destOrd="0" presId="urn:microsoft.com/office/officeart/2005/8/layout/hierarchy2"/>
    <dgm:cxn modelId="{AF7AC168-8232-41E2-B3C2-D3E53E010CF5}" srcId="{6F93E8CA-D5E0-44B1-B27D-D6C654D7CF72}" destId="{66C8A5AF-DFA7-45FF-91E5-D22A4550DE09}" srcOrd="0" destOrd="0" parTransId="{3B3D6572-574B-4FB8-9BCF-34001AD51D55}" sibTransId="{2C68CD69-A06A-4BC1-A59C-287C27900936}"/>
    <dgm:cxn modelId="{4B97AFAC-FE33-4845-9B95-97AAB5C9B9AA}" srcId="{EE6D2978-CDC0-462B-8483-1B5962CE4E0E}" destId="{CBD4AA1B-FC47-4919-9F2A-65759939DD7B}" srcOrd="4" destOrd="0" parTransId="{35996A5B-B3D7-427D-8F67-8F58AA145978}" sibTransId="{CBC624F9-5F7B-45E5-90A6-93B2C919CB8C}"/>
    <dgm:cxn modelId="{C43D5980-BC4A-42A3-B48A-FF9092B73EB0}" type="presOf" srcId="{54D73B3E-427E-4DF8-A014-D61E1BA4C725}" destId="{B9C9769A-5371-43CE-97C1-4B18D023E77C}" srcOrd="0" destOrd="0" presId="urn:microsoft.com/office/officeart/2005/8/layout/hierarchy2"/>
    <dgm:cxn modelId="{8C322F12-F110-4D42-9E08-370C90D8427A}" type="presOf" srcId="{BCB11205-D5CB-4DBE-9F84-E5BB3A8667FD}" destId="{504DDC0F-C3B0-412D-8565-819A8FC7F2D6}" srcOrd="0" destOrd="0" presId="urn:microsoft.com/office/officeart/2005/8/layout/hierarchy2"/>
    <dgm:cxn modelId="{7EB8C214-B279-4B02-916C-4F374DB1F548}" srcId="{723D4609-26C0-4CF9-8CE8-D0ED5B2A792D}" destId="{3218D21B-762E-4BEC-8D14-C32FDDCBD5AA}" srcOrd="0" destOrd="0" parTransId="{D4074AB0-9D7D-4B1C-8B54-1EED486755DC}" sibTransId="{DBC94BDE-E1B7-4B3A-9A73-D046BCFA417D}"/>
    <dgm:cxn modelId="{E675486F-C6D1-4234-9C3C-912851769EA6}" type="presOf" srcId="{35C364F2-008D-434C-971F-DF3BFC6B7413}" destId="{CDFD04C2-A7E6-41AB-9F4A-F98DE721269C}" srcOrd="1" destOrd="0" presId="urn:microsoft.com/office/officeart/2005/8/layout/hierarchy2"/>
    <dgm:cxn modelId="{61ABD6F4-3A56-485E-8762-4743F71AE8EF}" type="presOf" srcId="{35996A5B-B3D7-427D-8F67-8F58AA145978}" destId="{374E69FA-9358-493D-9FBB-A5178B1D71C4}" srcOrd="1" destOrd="0" presId="urn:microsoft.com/office/officeart/2005/8/layout/hierarchy2"/>
    <dgm:cxn modelId="{04F10395-064B-4308-B1AD-35F48080A44D}" type="presOf" srcId="{F942BD2B-55F5-4B8C-BA6C-5160B8AD872D}" destId="{189D1BA8-C4A5-4FF3-9274-3309770E34B8}" srcOrd="0" destOrd="0" presId="urn:microsoft.com/office/officeart/2005/8/layout/hierarchy2"/>
    <dgm:cxn modelId="{D5B1E945-7111-41BF-B7DC-E86DB7022DF1}" type="presOf" srcId="{FE6B38A7-0CAA-49DF-8BC0-0E97426E27AC}" destId="{C8FE6F5E-18E0-403B-8B00-BC5BBA1DE123}" srcOrd="0" destOrd="0" presId="urn:microsoft.com/office/officeart/2005/8/layout/hierarchy2"/>
    <dgm:cxn modelId="{33DA1448-1DA4-4A44-94EF-1979815C0CF4}" type="presOf" srcId="{CBD4AA1B-FC47-4919-9F2A-65759939DD7B}" destId="{792FF595-DA63-4DB0-9C93-59651A1B7E92}" srcOrd="0" destOrd="0" presId="urn:microsoft.com/office/officeart/2005/8/layout/hierarchy2"/>
    <dgm:cxn modelId="{CA319494-90C7-44AA-8ECE-032C6123F4BD}" type="presOf" srcId="{66C8A5AF-DFA7-45FF-91E5-D22A4550DE09}" destId="{4A1EED69-3D0E-4E47-B479-C4EF2D403E2B}" srcOrd="0" destOrd="0" presId="urn:microsoft.com/office/officeart/2005/8/layout/hierarchy2"/>
    <dgm:cxn modelId="{5E619127-2CA7-4996-80D9-92E27D0378A7}" type="presOf" srcId="{2A1CAA92-D837-4F8B-ABDE-68B99234EB00}" destId="{ACB32900-8F00-4CC7-8715-F8CAA7058FA3}" srcOrd="1" destOrd="0" presId="urn:microsoft.com/office/officeart/2005/8/layout/hierarchy2"/>
    <dgm:cxn modelId="{B170B94E-C87C-4678-962A-7E9DC666E371}" type="presOf" srcId="{2162DB36-0D2C-47D1-87F8-B3104008514A}" destId="{7BBCDFA0-67E3-4A23-8EDE-40E818A829AF}" srcOrd="1" destOrd="0" presId="urn:microsoft.com/office/officeart/2005/8/layout/hierarchy2"/>
    <dgm:cxn modelId="{230E00D5-264E-4A9F-8374-9F4632A3A817}" type="presOf" srcId="{2162DB36-0D2C-47D1-87F8-B3104008514A}" destId="{86ECB192-2353-45EA-A43C-17449033BE2A}" srcOrd="0" destOrd="0" presId="urn:microsoft.com/office/officeart/2005/8/layout/hierarchy2"/>
    <dgm:cxn modelId="{198A88B9-A1E6-4F84-ABDA-2A1BBC46D37E}" type="presOf" srcId="{FC202E57-333F-4BB9-8328-DF4FEAE178B8}" destId="{A0AD39C1-EE28-4FB3-B7F8-33D746FF1D2C}" srcOrd="0" destOrd="0" presId="urn:microsoft.com/office/officeart/2005/8/layout/hierarchy2"/>
    <dgm:cxn modelId="{6B768E2E-C052-4EAA-9672-F7546C3F79E7}" type="presOf" srcId="{253E2C6D-08D6-4710-8B1F-40009B7E5097}" destId="{10952DDE-18BC-4B2B-A06E-4DB240482989}" srcOrd="0" destOrd="0" presId="urn:microsoft.com/office/officeart/2005/8/layout/hierarchy2"/>
    <dgm:cxn modelId="{B1CDF106-47FB-4C57-819C-AA3BE886131A}" type="presOf" srcId="{FE6B38A7-0CAA-49DF-8BC0-0E97426E27AC}" destId="{0068F7C2-4279-4DC3-A482-A9C19DEF47A3}" srcOrd="1" destOrd="0" presId="urn:microsoft.com/office/officeart/2005/8/layout/hierarchy2"/>
    <dgm:cxn modelId="{5BFFD27D-E584-4132-A48D-456EFE03E68B}" type="presOf" srcId="{D4803D95-B2E7-4F6C-9B64-8B83A3A54DAA}" destId="{C5C4387A-242E-4D5D-94CD-C9DAD8881E60}" srcOrd="0" destOrd="0" presId="urn:microsoft.com/office/officeart/2005/8/layout/hierarchy2"/>
    <dgm:cxn modelId="{982E422F-BC8F-45D2-9EB7-171AE5BBED33}" srcId="{EE6D2978-CDC0-462B-8483-1B5962CE4E0E}" destId="{BCB11205-D5CB-4DBE-9F84-E5BB3A8667FD}" srcOrd="3" destOrd="0" parTransId="{FE6B38A7-0CAA-49DF-8BC0-0E97426E27AC}" sibTransId="{53A0E3E5-CC0A-4573-8E24-41053D2481C0}"/>
    <dgm:cxn modelId="{D3572009-79F8-4C1E-A0E3-C1AA7BCAF77E}" type="presOf" srcId="{A069A7F2-DC56-46B6-AA1A-BAEF3DCE94AC}" destId="{52FB30CF-64AA-47A2-8D38-2AC5165BCA29}" srcOrd="0" destOrd="0" presId="urn:microsoft.com/office/officeart/2005/8/layout/hierarchy2"/>
    <dgm:cxn modelId="{F6A685D9-6273-440E-B4BA-84FF2B12A646}" type="presOf" srcId="{EE6D2978-CDC0-462B-8483-1B5962CE4E0E}" destId="{9978F967-2442-4710-BE1A-97B60CED4F31}" srcOrd="0" destOrd="0" presId="urn:microsoft.com/office/officeart/2005/8/layout/hierarchy2"/>
    <dgm:cxn modelId="{A01CCC74-AB36-476E-A9F1-EF3BBB32D6E4}" type="presOf" srcId="{54D73B3E-427E-4DF8-A014-D61E1BA4C725}" destId="{0393AA9A-53A1-4B17-82DE-E1084B62882D}" srcOrd="1" destOrd="0" presId="urn:microsoft.com/office/officeart/2005/8/layout/hierarchy2"/>
    <dgm:cxn modelId="{967FA8CE-D7C8-45D0-A2D4-603D09D56F6B}" type="presOf" srcId="{FCA98BC3-24DE-4DC2-B277-54A9DD12661E}" destId="{78FD82A5-C088-4C05-9CCA-82F3FCC03699}" srcOrd="0" destOrd="0" presId="urn:microsoft.com/office/officeart/2005/8/layout/hierarchy2"/>
    <dgm:cxn modelId="{54E3A514-B431-4B75-A20D-EC08A80712D4}" type="presOf" srcId="{6F93E8CA-D5E0-44B1-B27D-D6C654D7CF72}" destId="{FD0B8352-CEFF-47BA-8323-437FF5CA2520}" srcOrd="0" destOrd="0" presId="urn:microsoft.com/office/officeart/2005/8/layout/hierarchy2"/>
    <dgm:cxn modelId="{69BBA612-66D6-43B3-9D0D-661911F68270}" type="presOf" srcId="{D4074AB0-9D7D-4B1C-8B54-1EED486755DC}" destId="{306CA084-1142-4150-9C4E-3A6E58E38E35}" srcOrd="1" destOrd="0" presId="urn:microsoft.com/office/officeart/2005/8/layout/hierarchy2"/>
    <dgm:cxn modelId="{EA84A6E3-D1A9-438C-BAB9-F8F8D55AA649}" type="presOf" srcId="{AA511638-BDA7-490B-A91C-7C3A30788A5F}" destId="{7B6F0757-2A7D-47F7-A903-3B9E56BE02AE}" srcOrd="0" destOrd="0" presId="urn:microsoft.com/office/officeart/2005/8/layout/hierarchy2"/>
    <dgm:cxn modelId="{03594128-D102-49E9-B4BD-9CBD86C25C81}" type="presOf" srcId="{4DECEE42-B54C-4A0C-84F1-DAFE041D4DF1}" destId="{ED745FA3-60FA-422A-A486-005CFB6ADBAC}" srcOrd="0" destOrd="0" presId="urn:microsoft.com/office/officeart/2005/8/layout/hierarchy2"/>
    <dgm:cxn modelId="{AB48CA46-508A-4541-AD44-3825EEA91036}" type="presOf" srcId="{35C364F2-008D-434C-971F-DF3BFC6B7413}" destId="{46237930-1346-4B81-A143-571C39C5D994}" srcOrd="0" destOrd="0" presId="urn:microsoft.com/office/officeart/2005/8/layout/hierarchy2"/>
    <dgm:cxn modelId="{91400492-4930-4CCC-9E25-7A9CA4A960F9}" srcId="{EE6D2978-CDC0-462B-8483-1B5962CE4E0E}" destId="{F942BD2B-55F5-4B8C-BA6C-5160B8AD872D}" srcOrd="5" destOrd="0" parTransId="{2A1CAA92-D837-4F8B-ABDE-68B99234EB00}" sibTransId="{8BB716C1-C829-4790-9DD6-7FBAA674C1BB}"/>
    <dgm:cxn modelId="{C4B387CB-E36E-4897-BEDE-542C47D9A554}" srcId="{EE6D2978-CDC0-462B-8483-1B5962CE4E0E}" destId="{81C6DBB7-1BDE-4F3A-9443-78D88D1F2877}" srcOrd="0" destOrd="0" parTransId="{6555E017-A996-4914-A718-F9AB5BCAEEA3}" sibTransId="{834385D8-CAFC-4E11-BD0C-1D0A56331D6F}"/>
    <dgm:cxn modelId="{C3CCA65A-1E4A-4F7D-AE5E-67179823AFA7}" type="presOf" srcId="{4F55C105-2883-4069-866B-F13FC31847E4}" destId="{F542E656-AE01-4C61-89FD-6E78A2AE0EF2}" srcOrd="1" destOrd="0" presId="urn:microsoft.com/office/officeart/2005/8/layout/hierarchy2"/>
    <dgm:cxn modelId="{83B04459-932B-41B3-8536-FA6719932749}" srcId="{EE6D2978-CDC0-462B-8483-1B5962CE4E0E}" destId="{A112189F-4B00-4B28-B2DA-83A3B7AFE1D3}" srcOrd="2" destOrd="0" parTransId="{AA511638-BDA7-490B-A91C-7C3A30788A5F}" sibTransId="{37AFF324-EAA5-4DF6-A580-3EFF1257B400}"/>
    <dgm:cxn modelId="{2798E07A-0DF6-494D-BF06-C5223814AD92}" type="presOf" srcId="{9DC5D97D-63B8-4633-A5E6-D97C1BA14F36}" destId="{7B1B23FC-DE08-49DF-ACD0-E0E69D6BD284}" srcOrd="0" destOrd="0" presId="urn:microsoft.com/office/officeart/2005/8/layout/hierarchy2"/>
    <dgm:cxn modelId="{B1B939EF-8FAF-4C24-9875-6F4F7859B5CF}" srcId="{4DECEE42-B54C-4A0C-84F1-DAFE041D4DF1}" destId="{FCA98BC3-24DE-4DC2-B277-54A9DD12661E}" srcOrd="0" destOrd="0" parTransId="{4B948ADB-A68A-4035-A426-BD28618CA470}" sibTransId="{340F229A-5EE8-40AE-9104-DBB844FB1305}"/>
    <dgm:cxn modelId="{AE230CA0-D46A-4B7A-BB42-1F00E29302E4}" type="presOf" srcId="{17713D39-3B10-4C4F-A3CE-329D87733F45}" destId="{597A471E-4E91-4D12-A23D-F4E08D419E64}" srcOrd="1" destOrd="0" presId="urn:microsoft.com/office/officeart/2005/8/layout/hierarchy2"/>
    <dgm:cxn modelId="{AE488B37-54F2-4945-973C-17F74E8E01F2}" srcId="{EE6D2978-CDC0-462B-8483-1B5962CE4E0E}" destId="{6F93E8CA-D5E0-44B1-B27D-D6C654D7CF72}" srcOrd="7" destOrd="0" parTransId="{54D73B3E-427E-4DF8-A014-D61E1BA4C725}" sibTransId="{66A37489-1AC6-4C8E-B11F-96377A3FC4F9}"/>
    <dgm:cxn modelId="{DD6E2909-6E38-4CC0-A860-AE81537275AC}" type="presOf" srcId="{AA511638-BDA7-490B-A91C-7C3A30788A5F}" destId="{7ED05463-D794-4EF0-B1EE-2E3D6E1F6E84}" srcOrd="1" destOrd="0" presId="urn:microsoft.com/office/officeart/2005/8/layout/hierarchy2"/>
    <dgm:cxn modelId="{CB9FA0AB-C6C8-4137-8113-E787E4F68D42}" type="presParOf" srcId="{C5C4387A-242E-4D5D-94CD-C9DAD8881E60}" destId="{B89B1D0D-3DB6-4EEF-84FB-EA572E5439D9}" srcOrd="0" destOrd="0" presId="urn:microsoft.com/office/officeart/2005/8/layout/hierarchy2"/>
    <dgm:cxn modelId="{BDA42BAD-5ABD-419F-B033-B15B717B9EDF}" type="presParOf" srcId="{B89B1D0D-3DB6-4EEF-84FB-EA572E5439D9}" destId="{9978F967-2442-4710-BE1A-97B60CED4F31}" srcOrd="0" destOrd="0" presId="urn:microsoft.com/office/officeart/2005/8/layout/hierarchy2"/>
    <dgm:cxn modelId="{F3750DCA-6DBF-4099-9427-904AFADB8CE7}" type="presParOf" srcId="{B89B1D0D-3DB6-4EEF-84FB-EA572E5439D9}" destId="{838ECF65-14F3-4D98-8021-548879DA41A0}" srcOrd="1" destOrd="0" presId="urn:microsoft.com/office/officeart/2005/8/layout/hierarchy2"/>
    <dgm:cxn modelId="{7EA6CC64-3489-49BF-BAE5-393EF7B57733}" type="presParOf" srcId="{838ECF65-14F3-4D98-8021-548879DA41A0}" destId="{80A84E19-8BCC-44EA-8DFB-FC4EBB876CEB}" srcOrd="0" destOrd="0" presId="urn:microsoft.com/office/officeart/2005/8/layout/hierarchy2"/>
    <dgm:cxn modelId="{864923A7-7655-4451-A8DE-F9DAA70D6462}" type="presParOf" srcId="{80A84E19-8BCC-44EA-8DFB-FC4EBB876CEB}" destId="{53392DB0-68C5-4B57-87F9-2C49A6C4909E}" srcOrd="0" destOrd="0" presId="urn:microsoft.com/office/officeart/2005/8/layout/hierarchy2"/>
    <dgm:cxn modelId="{324918DA-3698-4780-8E85-6161DECF061E}" type="presParOf" srcId="{838ECF65-14F3-4D98-8021-548879DA41A0}" destId="{880D5C0C-0EA6-4356-AFC2-738ACA090030}" srcOrd="1" destOrd="0" presId="urn:microsoft.com/office/officeart/2005/8/layout/hierarchy2"/>
    <dgm:cxn modelId="{9F21BC0D-060B-411F-BD41-3D8509F54E99}" type="presParOf" srcId="{880D5C0C-0EA6-4356-AFC2-738ACA090030}" destId="{DE3DD635-EFAE-429A-BAEC-027E0501361A}" srcOrd="0" destOrd="0" presId="urn:microsoft.com/office/officeart/2005/8/layout/hierarchy2"/>
    <dgm:cxn modelId="{4F07388B-C9B6-4519-B448-CCFA3DBA8851}" type="presParOf" srcId="{880D5C0C-0EA6-4356-AFC2-738ACA090030}" destId="{BA7E389D-A7B3-4B3C-8CD9-D0209A10FB21}" srcOrd="1" destOrd="0" presId="urn:microsoft.com/office/officeart/2005/8/layout/hierarchy2"/>
    <dgm:cxn modelId="{72A4144B-C454-4CE5-BB82-08E4383D70B7}" type="presParOf" srcId="{BA7E389D-A7B3-4B3C-8CD9-D0209A10FB21}" destId="{46237930-1346-4B81-A143-571C39C5D994}" srcOrd="0" destOrd="0" presId="urn:microsoft.com/office/officeart/2005/8/layout/hierarchy2"/>
    <dgm:cxn modelId="{66BE37AB-2629-4837-BD2C-8F43F635BD92}" type="presParOf" srcId="{46237930-1346-4B81-A143-571C39C5D994}" destId="{CDFD04C2-A7E6-41AB-9F4A-F98DE721269C}" srcOrd="0" destOrd="0" presId="urn:microsoft.com/office/officeart/2005/8/layout/hierarchy2"/>
    <dgm:cxn modelId="{8DFF0303-AA67-434F-A1AB-B72B28FE7759}" type="presParOf" srcId="{BA7E389D-A7B3-4B3C-8CD9-D0209A10FB21}" destId="{64EC94EA-0DFC-455B-B286-1CF60818C289}" srcOrd="1" destOrd="0" presId="urn:microsoft.com/office/officeart/2005/8/layout/hierarchy2"/>
    <dgm:cxn modelId="{21660956-7A49-4EC2-BD45-86DEE1F76C50}" type="presParOf" srcId="{64EC94EA-0DFC-455B-B286-1CF60818C289}" destId="{AD2B7361-4D4F-4C0A-AF47-283CB51AC687}" srcOrd="0" destOrd="0" presId="urn:microsoft.com/office/officeart/2005/8/layout/hierarchy2"/>
    <dgm:cxn modelId="{CE8534E2-3299-482A-86C0-3962B3435E76}" type="presParOf" srcId="{64EC94EA-0DFC-455B-B286-1CF60818C289}" destId="{930CB838-6B10-4380-928E-EA7524CAD499}" srcOrd="1" destOrd="0" presId="urn:microsoft.com/office/officeart/2005/8/layout/hierarchy2"/>
    <dgm:cxn modelId="{F1646550-3516-40F8-B4CA-D792B5C7151B}" type="presParOf" srcId="{838ECF65-14F3-4D98-8021-548879DA41A0}" destId="{10952DDE-18BC-4B2B-A06E-4DB240482989}" srcOrd="2" destOrd="0" presId="urn:microsoft.com/office/officeart/2005/8/layout/hierarchy2"/>
    <dgm:cxn modelId="{B428CC34-8C2A-4F47-96E2-5E77F33B14CB}" type="presParOf" srcId="{10952DDE-18BC-4B2B-A06E-4DB240482989}" destId="{75B3D234-1897-4C34-B0F8-77062ECBC6C8}" srcOrd="0" destOrd="0" presId="urn:microsoft.com/office/officeart/2005/8/layout/hierarchy2"/>
    <dgm:cxn modelId="{25AC12FB-B388-4238-A7E7-B31B30A4BFD5}" type="presParOf" srcId="{838ECF65-14F3-4D98-8021-548879DA41A0}" destId="{79E9C225-3B19-45EF-9907-2B419793C630}" srcOrd="3" destOrd="0" presId="urn:microsoft.com/office/officeart/2005/8/layout/hierarchy2"/>
    <dgm:cxn modelId="{5466C575-0CB6-444A-9E75-211A148BFC50}" type="presParOf" srcId="{79E9C225-3B19-45EF-9907-2B419793C630}" destId="{ED745FA3-60FA-422A-A486-005CFB6ADBAC}" srcOrd="0" destOrd="0" presId="urn:microsoft.com/office/officeart/2005/8/layout/hierarchy2"/>
    <dgm:cxn modelId="{90CEDE6B-2095-4907-A4E2-BEEB0F6B471E}" type="presParOf" srcId="{79E9C225-3B19-45EF-9907-2B419793C630}" destId="{FAB74B71-7594-4FA0-84A0-590CEEC5EC97}" srcOrd="1" destOrd="0" presId="urn:microsoft.com/office/officeart/2005/8/layout/hierarchy2"/>
    <dgm:cxn modelId="{EAEE496F-4609-468C-8425-AA3B84B5B6A3}" type="presParOf" srcId="{FAB74B71-7594-4FA0-84A0-590CEEC5EC97}" destId="{4F0AA338-BC14-4CC0-9C8A-65D3C94063DD}" srcOrd="0" destOrd="0" presId="urn:microsoft.com/office/officeart/2005/8/layout/hierarchy2"/>
    <dgm:cxn modelId="{0E23D0A5-87E9-40B4-92AE-6273A73C5E4F}" type="presParOf" srcId="{4F0AA338-BC14-4CC0-9C8A-65D3C94063DD}" destId="{32DE28AA-E4EB-4FD0-9C84-37B404D47B4A}" srcOrd="0" destOrd="0" presId="urn:microsoft.com/office/officeart/2005/8/layout/hierarchy2"/>
    <dgm:cxn modelId="{BC29D6CD-AF40-4000-AD59-088C6A479ABC}" type="presParOf" srcId="{FAB74B71-7594-4FA0-84A0-590CEEC5EC97}" destId="{4AC2D29A-746D-4F11-9592-C2251337855B}" srcOrd="1" destOrd="0" presId="urn:microsoft.com/office/officeart/2005/8/layout/hierarchy2"/>
    <dgm:cxn modelId="{89F3239C-BAD2-4A5A-8274-58F1E1514B91}" type="presParOf" srcId="{4AC2D29A-746D-4F11-9592-C2251337855B}" destId="{78FD82A5-C088-4C05-9CCA-82F3FCC03699}" srcOrd="0" destOrd="0" presId="urn:microsoft.com/office/officeart/2005/8/layout/hierarchy2"/>
    <dgm:cxn modelId="{1F8251A5-68BB-43DE-A9DD-742E8DCCF5BC}" type="presParOf" srcId="{4AC2D29A-746D-4F11-9592-C2251337855B}" destId="{96DF488C-5740-4373-A8C8-CDB7C5244BC5}" srcOrd="1" destOrd="0" presId="urn:microsoft.com/office/officeart/2005/8/layout/hierarchy2"/>
    <dgm:cxn modelId="{EAE19B3D-672F-4F93-A67D-8BF4EE0C7275}" type="presParOf" srcId="{838ECF65-14F3-4D98-8021-548879DA41A0}" destId="{7B6F0757-2A7D-47F7-A903-3B9E56BE02AE}" srcOrd="4" destOrd="0" presId="urn:microsoft.com/office/officeart/2005/8/layout/hierarchy2"/>
    <dgm:cxn modelId="{543A4239-6C87-4AF2-86B8-7988A815918D}" type="presParOf" srcId="{7B6F0757-2A7D-47F7-A903-3B9E56BE02AE}" destId="{7ED05463-D794-4EF0-B1EE-2E3D6E1F6E84}" srcOrd="0" destOrd="0" presId="urn:microsoft.com/office/officeart/2005/8/layout/hierarchy2"/>
    <dgm:cxn modelId="{9B8D56F5-3229-4073-8701-81324729BA85}" type="presParOf" srcId="{838ECF65-14F3-4D98-8021-548879DA41A0}" destId="{DC550F33-872D-41A7-8FE5-48C2135D6E1B}" srcOrd="5" destOrd="0" presId="urn:microsoft.com/office/officeart/2005/8/layout/hierarchy2"/>
    <dgm:cxn modelId="{C45820FD-4C85-44F9-B62C-5623E9BC1060}" type="presParOf" srcId="{DC550F33-872D-41A7-8FE5-48C2135D6E1B}" destId="{1E55A1BC-8594-4AB4-8329-AF444C2A9D7A}" srcOrd="0" destOrd="0" presId="urn:microsoft.com/office/officeart/2005/8/layout/hierarchy2"/>
    <dgm:cxn modelId="{8091BA31-1DCD-4ECC-9E7F-D32970927C69}" type="presParOf" srcId="{DC550F33-872D-41A7-8FE5-48C2135D6E1B}" destId="{850D2697-BEFE-4936-8CA2-B091E57B58BE}" srcOrd="1" destOrd="0" presId="urn:microsoft.com/office/officeart/2005/8/layout/hierarchy2"/>
    <dgm:cxn modelId="{59F4FEA2-B0AF-4A2B-B222-6FB356D1648C}" type="presParOf" srcId="{850D2697-BEFE-4936-8CA2-B091E57B58BE}" destId="{CB356C23-0309-4820-A6F2-5B3521B5EF69}" srcOrd="0" destOrd="0" presId="urn:microsoft.com/office/officeart/2005/8/layout/hierarchy2"/>
    <dgm:cxn modelId="{B5A61645-2AD3-4D1B-9F90-19F2B9932BA6}" type="presParOf" srcId="{CB356C23-0309-4820-A6F2-5B3521B5EF69}" destId="{B46A1A32-42A8-46B9-BEE5-6726E4321B37}" srcOrd="0" destOrd="0" presId="urn:microsoft.com/office/officeart/2005/8/layout/hierarchy2"/>
    <dgm:cxn modelId="{3A736692-0429-42A2-9120-A47EB5D3934B}" type="presParOf" srcId="{850D2697-BEFE-4936-8CA2-B091E57B58BE}" destId="{4ABFC5A9-3DA5-46BD-A04F-D90CA6ED5C7C}" srcOrd="1" destOrd="0" presId="urn:microsoft.com/office/officeart/2005/8/layout/hierarchy2"/>
    <dgm:cxn modelId="{B317257C-4CA2-4767-9D1B-D087A1BF6282}" type="presParOf" srcId="{4ABFC5A9-3DA5-46BD-A04F-D90CA6ED5C7C}" destId="{ECDE13CD-87EA-456E-92EE-69C3984598A6}" srcOrd="0" destOrd="0" presId="urn:microsoft.com/office/officeart/2005/8/layout/hierarchy2"/>
    <dgm:cxn modelId="{2C114920-001C-47B0-B701-F3A57FED7545}" type="presParOf" srcId="{4ABFC5A9-3DA5-46BD-A04F-D90CA6ED5C7C}" destId="{53AF3C27-CD5D-476B-9C32-27275887D6F5}" srcOrd="1" destOrd="0" presId="urn:microsoft.com/office/officeart/2005/8/layout/hierarchy2"/>
    <dgm:cxn modelId="{99402292-5026-42E3-AB8F-72A3575F66B7}" type="presParOf" srcId="{838ECF65-14F3-4D98-8021-548879DA41A0}" destId="{C8FE6F5E-18E0-403B-8B00-BC5BBA1DE123}" srcOrd="6" destOrd="0" presId="urn:microsoft.com/office/officeart/2005/8/layout/hierarchy2"/>
    <dgm:cxn modelId="{F44E009B-336A-45D7-A182-EA0B8C55DE17}" type="presParOf" srcId="{C8FE6F5E-18E0-403B-8B00-BC5BBA1DE123}" destId="{0068F7C2-4279-4DC3-A482-A9C19DEF47A3}" srcOrd="0" destOrd="0" presId="urn:microsoft.com/office/officeart/2005/8/layout/hierarchy2"/>
    <dgm:cxn modelId="{9EADAEA0-F8FA-4069-9565-1E1E76F31738}" type="presParOf" srcId="{838ECF65-14F3-4D98-8021-548879DA41A0}" destId="{863F2C30-94F9-419E-8441-71AD4FFB0319}" srcOrd="7" destOrd="0" presId="urn:microsoft.com/office/officeart/2005/8/layout/hierarchy2"/>
    <dgm:cxn modelId="{1281A5DE-5501-42BE-B53A-AD47D81D9D51}" type="presParOf" srcId="{863F2C30-94F9-419E-8441-71AD4FFB0319}" destId="{504DDC0F-C3B0-412D-8565-819A8FC7F2D6}" srcOrd="0" destOrd="0" presId="urn:microsoft.com/office/officeart/2005/8/layout/hierarchy2"/>
    <dgm:cxn modelId="{F44B5E72-9242-4841-AE56-85768CE2738B}" type="presParOf" srcId="{863F2C30-94F9-419E-8441-71AD4FFB0319}" destId="{A810723E-411C-45BC-9EF4-B4530F737AF7}" srcOrd="1" destOrd="0" presId="urn:microsoft.com/office/officeart/2005/8/layout/hierarchy2"/>
    <dgm:cxn modelId="{C95AA1D1-2BFA-44C3-912C-BECDAAB1CD64}" type="presParOf" srcId="{A810723E-411C-45BC-9EF4-B4530F737AF7}" destId="{7F260209-FFFF-4C91-A7A3-91B9ACEAB1C0}" srcOrd="0" destOrd="0" presId="urn:microsoft.com/office/officeart/2005/8/layout/hierarchy2"/>
    <dgm:cxn modelId="{317769A1-7BFC-48B9-99BF-62AEF4621E81}" type="presParOf" srcId="{7F260209-FFFF-4C91-A7A3-91B9ACEAB1C0}" destId="{F542E656-AE01-4C61-89FD-6E78A2AE0EF2}" srcOrd="0" destOrd="0" presId="urn:microsoft.com/office/officeart/2005/8/layout/hierarchy2"/>
    <dgm:cxn modelId="{4846DF0A-051A-4BA2-9A8E-1F5669733A3B}" type="presParOf" srcId="{A810723E-411C-45BC-9EF4-B4530F737AF7}" destId="{ADC2BA87-952D-472E-8B05-45D9CCE1CBE1}" srcOrd="1" destOrd="0" presId="urn:microsoft.com/office/officeart/2005/8/layout/hierarchy2"/>
    <dgm:cxn modelId="{9F165762-63A1-4F15-99E4-CBB594BBC83B}" type="presParOf" srcId="{ADC2BA87-952D-472E-8B05-45D9CCE1CBE1}" destId="{1A6833EB-E026-4478-BD4F-620E6B3DFEA7}" srcOrd="0" destOrd="0" presId="urn:microsoft.com/office/officeart/2005/8/layout/hierarchy2"/>
    <dgm:cxn modelId="{90D4E66F-E042-428A-BFCA-AEEDCA6DC4A6}" type="presParOf" srcId="{ADC2BA87-952D-472E-8B05-45D9CCE1CBE1}" destId="{4F5A9E84-1059-4384-9FCB-C88A78F07816}" srcOrd="1" destOrd="0" presId="urn:microsoft.com/office/officeart/2005/8/layout/hierarchy2"/>
    <dgm:cxn modelId="{6F255317-3B09-4069-8670-9EA1BC66C086}" type="presParOf" srcId="{838ECF65-14F3-4D98-8021-548879DA41A0}" destId="{0FFEEF3A-6ED0-46D1-B807-B3949DDB4D6F}" srcOrd="8" destOrd="0" presId="urn:microsoft.com/office/officeart/2005/8/layout/hierarchy2"/>
    <dgm:cxn modelId="{94962B7D-239B-4625-BF90-F7C76F2CB8A6}" type="presParOf" srcId="{0FFEEF3A-6ED0-46D1-B807-B3949DDB4D6F}" destId="{374E69FA-9358-493D-9FBB-A5178B1D71C4}" srcOrd="0" destOrd="0" presId="urn:microsoft.com/office/officeart/2005/8/layout/hierarchy2"/>
    <dgm:cxn modelId="{ACAE4DC3-D92A-458F-BF7B-FA76106BF4D3}" type="presParOf" srcId="{838ECF65-14F3-4D98-8021-548879DA41A0}" destId="{2156D8A8-63F0-48AC-8DF3-49B11EF5F4F9}" srcOrd="9" destOrd="0" presId="urn:microsoft.com/office/officeart/2005/8/layout/hierarchy2"/>
    <dgm:cxn modelId="{3BFD999E-328F-4228-85A2-1E04A667EF5E}" type="presParOf" srcId="{2156D8A8-63F0-48AC-8DF3-49B11EF5F4F9}" destId="{792FF595-DA63-4DB0-9C93-59651A1B7E92}" srcOrd="0" destOrd="0" presId="urn:microsoft.com/office/officeart/2005/8/layout/hierarchy2"/>
    <dgm:cxn modelId="{0D0724A3-8C41-4CB2-B5D8-6279C7526A8F}" type="presParOf" srcId="{2156D8A8-63F0-48AC-8DF3-49B11EF5F4F9}" destId="{DB56E260-C0D3-4BCC-80AA-506D571487B6}" srcOrd="1" destOrd="0" presId="urn:microsoft.com/office/officeart/2005/8/layout/hierarchy2"/>
    <dgm:cxn modelId="{E1C3D0DF-8328-4076-B2B7-41A6A53AF85C}" type="presParOf" srcId="{DB56E260-C0D3-4BCC-80AA-506D571487B6}" destId="{A0AD39C1-EE28-4FB3-B7F8-33D746FF1D2C}" srcOrd="0" destOrd="0" presId="urn:microsoft.com/office/officeart/2005/8/layout/hierarchy2"/>
    <dgm:cxn modelId="{F1D27FD4-C18E-4E7F-8F39-9013424D1340}" type="presParOf" srcId="{A0AD39C1-EE28-4FB3-B7F8-33D746FF1D2C}" destId="{39618A72-AA4A-4DED-82FD-924576554768}" srcOrd="0" destOrd="0" presId="urn:microsoft.com/office/officeart/2005/8/layout/hierarchy2"/>
    <dgm:cxn modelId="{139585B9-031D-4358-8F5E-10A4581015EA}" type="presParOf" srcId="{DB56E260-C0D3-4BCC-80AA-506D571487B6}" destId="{A671A211-49EF-4922-A5DF-D35697634910}" srcOrd="1" destOrd="0" presId="urn:microsoft.com/office/officeart/2005/8/layout/hierarchy2"/>
    <dgm:cxn modelId="{14270B3C-35DC-4289-8774-8A140FABDD65}" type="presParOf" srcId="{A671A211-49EF-4922-A5DF-D35697634910}" destId="{1918EC06-D19E-44BA-90F2-D78C504642FA}" srcOrd="0" destOrd="0" presId="urn:microsoft.com/office/officeart/2005/8/layout/hierarchy2"/>
    <dgm:cxn modelId="{39D6B422-D858-46CB-BC5D-D975D68349E5}" type="presParOf" srcId="{A671A211-49EF-4922-A5DF-D35697634910}" destId="{224451FA-2E76-425F-B8B5-A8402852B36B}" srcOrd="1" destOrd="0" presId="urn:microsoft.com/office/officeart/2005/8/layout/hierarchy2"/>
    <dgm:cxn modelId="{767540C8-2593-46CA-8212-0BFC6441D031}" type="presParOf" srcId="{838ECF65-14F3-4D98-8021-548879DA41A0}" destId="{FE473361-1181-4655-BB7F-E4FC454650CF}" srcOrd="10" destOrd="0" presId="urn:microsoft.com/office/officeart/2005/8/layout/hierarchy2"/>
    <dgm:cxn modelId="{EF44D3D7-568D-4691-A0A2-075CBC63103C}" type="presParOf" srcId="{FE473361-1181-4655-BB7F-E4FC454650CF}" destId="{ACB32900-8F00-4CC7-8715-F8CAA7058FA3}" srcOrd="0" destOrd="0" presId="urn:microsoft.com/office/officeart/2005/8/layout/hierarchy2"/>
    <dgm:cxn modelId="{FEF009C0-139C-48B1-A9BC-C733FA731AD5}" type="presParOf" srcId="{838ECF65-14F3-4D98-8021-548879DA41A0}" destId="{02B5124B-08C7-4B32-868D-51CBB4F8F4A2}" srcOrd="11" destOrd="0" presId="urn:microsoft.com/office/officeart/2005/8/layout/hierarchy2"/>
    <dgm:cxn modelId="{2135D4FE-2680-497B-8548-C54AF33DF217}" type="presParOf" srcId="{02B5124B-08C7-4B32-868D-51CBB4F8F4A2}" destId="{189D1BA8-C4A5-4FF3-9274-3309770E34B8}" srcOrd="0" destOrd="0" presId="urn:microsoft.com/office/officeart/2005/8/layout/hierarchy2"/>
    <dgm:cxn modelId="{FA591741-500A-423B-AC72-833BB2BD0AAA}" type="presParOf" srcId="{02B5124B-08C7-4B32-868D-51CBB4F8F4A2}" destId="{099D9816-7AEF-4FF4-8120-C784B3FEFCD7}" srcOrd="1" destOrd="0" presId="urn:microsoft.com/office/officeart/2005/8/layout/hierarchy2"/>
    <dgm:cxn modelId="{2B920318-CA30-4815-9E65-A8FFA108A77E}" type="presParOf" srcId="{099D9816-7AEF-4FF4-8120-C784B3FEFCD7}" destId="{E40723C5-5825-4647-B370-73B1242C214F}" srcOrd="0" destOrd="0" presId="urn:microsoft.com/office/officeart/2005/8/layout/hierarchy2"/>
    <dgm:cxn modelId="{7EC46E5B-4696-471B-961A-490FC88DEF33}" type="presParOf" srcId="{E40723C5-5825-4647-B370-73B1242C214F}" destId="{597A471E-4E91-4D12-A23D-F4E08D419E64}" srcOrd="0" destOrd="0" presId="urn:microsoft.com/office/officeart/2005/8/layout/hierarchy2"/>
    <dgm:cxn modelId="{95AA6D5A-8076-4EFB-84B8-C761695649B8}" type="presParOf" srcId="{099D9816-7AEF-4FF4-8120-C784B3FEFCD7}" destId="{7BFC44CA-0B2B-46AF-8D7F-7AE60C1D5BAA}" srcOrd="1" destOrd="0" presId="urn:microsoft.com/office/officeart/2005/8/layout/hierarchy2"/>
    <dgm:cxn modelId="{BA7BCFEA-028D-49A1-8A0B-0D32235FB382}" type="presParOf" srcId="{7BFC44CA-0B2B-46AF-8D7F-7AE60C1D5BAA}" destId="{7E875347-6D83-40AA-AAE0-F4F81FBA2917}" srcOrd="0" destOrd="0" presId="urn:microsoft.com/office/officeart/2005/8/layout/hierarchy2"/>
    <dgm:cxn modelId="{5350F8F3-14D3-46D4-85E8-3E3E360EECC7}" type="presParOf" srcId="{7BFC44CA-0B2B-46AF-8D7F-7AE60C1D5BAA}" destId="{81093D67-F412-4BC3-8995-0D9C0790ADAD}" srcOrd="1" destOrd="0" presId="urn:microsoft.com/office/officeart/2005/8/layout/hierarchy2"/>
    <dgm:cxn modelId="{7C3A7593-A5CD-427E-8473-949B0DBA05B9}" type="presParOf" srcId="{838ECF65-14F3-4D98-8021-548879DA41A0}" destId="{86ECB192-2353-45EA-A43C-17449033BE2A}" srcOrd="12" destOrd="0" presId="urn:microsoft.com/office/officeart/2005/8/layout/hierarchy2"/>
    <dgm:cxn modelId="{1501294E-1068-4BE0-ABFF-92539742FB52}" type="presParOf" srcId="{86ECB192-2353-45EA-A43C-17449033BE2A}" destId="{7BBCDFA0-67E3-4A23-8EDE-40E818A829AF}" srcOrd="0" destOrd="0" presId="urn:microsoft.com/office/officeart/2005/8/layout/hierarchy2"/>
    <dgm:cxn modelId="{501CB6A1-06F6-4880-9307-6244560E9B53}" type="presParOf" srcId="{838ECF65-14F3-4D98-8021-548879DA41A0}" destId="{E0F20D32-61FA-4B1C-B452-A2B70B64FBE1}" srcOrd="13" destOrd="0" presId="urn:microsoft.com/office/officeart/2005/8/layout/hierarchy2"/>
    <dgm:cxn modelId="{11200F02-A3E4-4C13-B484-890D1F3CAD36}" type="presParOf" srcId="{E0F20D32-61FA-4B1C-B452-A2B70B64FBE1}" destId="{7789BE54-6B4C-4CCA-93B2-8E49FBF0F537}" srcOrd="0" destOrd="0" presId="urn:microsoft.com/office/officeart/2005/8/layout/hierarchy2"/>
    <dgm:cxn modelId="{CE6A5135-0E24-4036-A6BF-4A539ED45894}" type="presParOf" srcId="{E0F20D32-61FA-4B1C-B452-A2B70B64FBE1}" destId="{CDFB0EA2-AB75-4060-BFDE-DE4CFDEBAA08}" srcOrd="1" destOrd="0" presId="urn:microsoft.com/office/officeart/2005/8/layout/hierarchy2"/>
    <dgm:cxn modelId="{549F9C35-ADF3-449A-8E99-32AF20B79717}" type="presParOf" srcId="{CDFB0EA2-AB75-4060-BFDE-DE4CFDEBAA08}" destId="{52FB30CF-64AA-47A2-8D38-2AC5165BCA29}" srcOrd="0" destOrd="0" presId="urn:microsoft.com/office/officeart/2005/8/layout/hierarchy2"/>
    <dgm:cxn modelId="{1F55447F-9CB9-4EDB-8B74-E071D771E651}" type="presParOf" srcId="{52FB30CF-64AA-47A2-8D38-2AC5165BCA29}" destId="{145A3F80-9C09-47CD-9C51-80F66E767E7F}" srcOrd="0" destOrd="0" presId="urn:microsoft.com/office/officeart/2005/8/layout/hierarchy2"/>
    <dgm:cxn modelId="{7C79BB2E-3928-42BE-923A-B1C41C669ADB}" type="presParOf" srcId="{CDFB0EA2-AB75-4060-BFDE-DE4CFDEBAA08}" destId="{BD3584BB-AF99-4FB6-953A-0A1DA5E2285A}" srcOrd="1" destOrd="0" presId="urn:microsoft.com/office/officeart/2005/8/layout/hierarchy2"/>
    <dgm:cxn modelId="{1280CD39-CF8E-4A87-8D28-FFE1A67BE5E3}" type="presParOf" srcId="{BD3584BB-AF99-4FB6-953A-0A1DA5E2285A}" destId="{7B1B23FC-DE08-49DF-ACD0-E0E69D6BD284}" srcOrd="0" destOrd="0" presId="urn:microsoft.com/office/officeart/2005/8/layout/hierarchy2"/>
    <dgm:cxn modelId="{34E582FE-9A31-4438-9A07-115FD7D2BD26}" type="presParOf" srcId="{BD3584BB-AF99-4FB6-953A-0A1DA5E2285A}" destId="{6B208F09-24F2-4192-B54E-BEBFC2A7D703}" srcOrd="1" destOrd="0" presId="urn:microsoft.com/office/officeart/2005/8/layout/hierarchy2"/>
    <dgm:cxn modelId="{A5BE3787-D7EC-435A-802C-ADF2D872CD31}" type="presParOf" srcId="{838ECF65-14F3-4D98-8021-548879DA41A0}" destId="{B9C9769A-5371-43CE-97C1-4B18D023E77C}" srcOrd="14" destOrd="0" presId="urn:microsoft.com/office/officeart/2005/8/layout/hierarchy2"/>
    <dgm:cxn modelId="{ABDAA579-9488-4A19-A49F-CED31E5B8FE0}" type="presParOf" srcId="{B9C9769A-5371-43CE-97C1-4B18D023E77C}" destId="{0393AA9A-53A1-4B17-82DE-E1084B62882D}" srcOrd="0" destOrd="0" presId="urn:microsoft.com/office/officeart/2005/8/layout/hierarchy2"/>
    <dgm:cxn modelId="{38F143B9-0C5D-41BC-A7C3-057835D0375B}" type="presParOf" srcId="{838ECF65-14F3-4D98-8021-548879DA41A0}" destId="{4BCA1DD3-A78F-4FA2-AFE1-4D49BD8BE401}" srcOrd="15" destOrd="0" presId="urn:microsoft.com/office/officeart/2005/8/layout/hierarchy2"/>
    <dgm:cxn modelId="{BCDFFEA7-F78A-41F6-B3A3-C77DF5269977}" type="presParOf" srcId="{4BCA1DD3-A78F-4FA2-AFE1-4D49BD8BE401}" destId="{FD0B8352-CEFF-47BA-8323-437FF5CA2520}" srcOrd="0" destOrd="0" presId="urn:microsoft.com/office/officeart/2005/8/layout/hierarchy2"/>
    <dgm:cxn modelId="{75EC02EC-6E48-4DB3-8938-9BB29C29A3FE}" type="presParOf" srcId="{4BCA1DD3-A78F-4FA2-AFE1-4D49BD8BE401}" destId="{2FB7826C-2EC5-4A39-9320-D8C29CDB20F9}" srcOrd="1" destOrd="0" presId="urn:microsoft.com/office/officeart/2005/8/layout/hierarchy2"/>
    <dgm:cxn modelId="{9D1F2BA1-4DCB-4DDE-9741-515D1EA1C059}" type="presParOf" srcId="{2FB7826C-2EC5-4A39-9320-D8C29CDB20F9}" destId="{D1D7CC42-59EE-401F-AC32-80DCE19EA3DF}" srcOrd="0" destOrd="0" presId="urn:microsoft.com/office/officeart/2005/8/layout/hierarchy2"/>
    <dgm:cxn modelId="{6E76CCD5-4FD4-48B3-981F-A82E60E6B258}" type="presParOf" srcId="{D1D7CC42-59EE-401F-AC32-80DCE19EA3DF}" destId="{C17B7ECA-8273-4BCD-8AA4-8EA78CD1AF00}" srcOrd="0" destOrd="0" presId="urn:microsoft.com/office/officeart/2005/8/layout/hierarchy2"/>
    <dgm:cxn modelId="{FA3858AD-40DF-479C-996E-AE8E3F5F2F70}" type="presParOf" srcId="{2FB7826C-2EC5-4A39-9320-D8C29CDB20F9}" destId="{86DD6B51-E236-42F4-9A8E-A79819E82FC8}" srcOrd="1" destOrd="0" presId="urn:microsoft.com/office/officeart/2005/8/layout/hierarchy2"/>
    <dgm:cxn modelId="{38E3E416-787C-4D7C-9D21-E09401FD67FE}" type="presParOf" srcId="{86DD6B51-E236-42F4-9A8E-A79819E82FC8}" destId="{4A1EED69-3D0E-4E47-B479-C4EF2D403E2B}" srcOrd="0" destOrd="0" presId="urn:microsoft.com/office/officeart/2005/8/layout/hierarchy2"/>
    <dgm:cxn modelId="{B9A67B55-BDE6-462A-A024-A64F5F0AFD5F}" type="presParOf" srcId="{86DD6B51-E236-42F4-9A8E-A79819E82FC8}" destId="{FEE17FD8-4724-45BC-AF6F-C32D3BE18C5A}" srcOrd="1" destOrd="0" presId="urn:microsoft.com/office/officeart/2005/8/layout/hierarchy2"/>
    <dgm:cxn modelId="{46A3F96E-C16D-4F72-BE52-F399D517E103}" type="presParOf" srcId="{838ECF65-14F3-4D98-8021-548879DA41A0}" destId="{041B88D9-6FF1-4D3C-BFD6-432E78050C29}" srcOrd="16" destOrd="0" presId="urn:microsoft.com/office/officeart/2005/8/layout/hierarchy2"/>
    <dgm:cxn modelId="{29336110-0457-4318-81DC-C05243D4F0E8}" type="presParOf" srcId="{041B88D9-6FF1-4D3C-BFD6-432E78050C29}" destId="{DFD72F04-8756-4AD5-9AD2-B4712F40D9D4}" srcOrd="0" destOrd="0" presId="urn:microsoft.com/office/officeart/2005/8/layout/hierarchy2"/>
    <dgm:cxn modelId="{1A94ACA9-A086-4B2A-ABC3-995E812257D0}" type="presParOf" srcId="{838ECF65-14F3-4D98-8021-548879DA41A0}" destId="{E7600052-9486-4201-8BBF-EB83E64E9C43}" srcOrd="17" destOrd="0" presId="urn:microsoft.com/office/officeart/2005/8/layout/hierarchy2"/>
    <dgm:cxn modelId="{4199FC97-DDA9-420B-80C8-7A0CE9E87646}" type="presParOf" srcId="{E7600052-9486-4201-8BBF-EB83E64E9C43}" destId="{5A21C320-7A0E-47A2-8454-2C6B4EA2C4DD}" srcOrd="0" destOrd="0" presId="urn:microsoft.com/office/officeart/2005/8/layout/hierarchy2"/>
    <dgm:cxn modelId="{B5C3E2F5-A710-46D0-93FE-5673B92B2DCA}" type="presParOf" srcId="{E7600052-9486-4201-8BBF-EB83E64E9C43}" destId="{335AF9A7-AA55-459C-B0AD-462B6A2B7A0F}" srcOrd="1" destOrd="0" presId="urn:microsoft.com/office/officeart/2005/8/layout/hierarchy2"/>
    <dgm:cxn modelId="{5774F836-B46C-4AB0-97AE-F44A767CC0CF}" type="presParOf" srcId="{335AF9A7-AA55-459C-B0AD-462B6A2B7A0F}" destId="{BF0C8A6E-6C86-4787-9EFC-FBE6E40DFDB5}" srcOrd="0" destOrd="0" presId="urn:microsoft.com/office/officeart/2005/8/layout/hierarchy2"/>
    <dgm:cxn modelId="{E05CABE9-D87E-4EC8-8AAC-029B9050F5AF}" type="presParOf" srcId="{BF0C8A6E-6C86-4787-9EFC-FBE6E40DFDB5}" destId="{306CA084-1142-4150-9C4E-3A6E58E38E35}" srcOrd="0" destOrd="0" presId="urn:microsoft.com/office/officeart/2005/8/layout/hierarchy2"/>
    <dgm:cxn modelId="{225C9996-3D18-4630-B301-D24AB78AEF7E}" type="presParOf" srcId="{335AF9A7-AA55-459C-B0AD-462B6A2B7A0F}" destId="{8C29CF2C-D2F7-4B1B-85D3-4BB9EDDC247F}" srcOrd="1" destOrd="0" presId="urn:microsoft.com/office/officeart/2005/8/layout/hierarchy2"/>
    <dgm:cxn modelId="{C6A3E521-6E13-4BF5-8CF9-6FF9CEAB1A9F}" type="presParOf" srcId="{8C29CF2C-D2F7-4B1B-85D3-4BB9EDDC247F}" destId="{B7095CE4-61EB-428C-BB02-21F68381579A}" srcOrd="0" destOrd="0" presId="urn:microsoft.com/office/officeart/2005/8/layout/hierarchy2"/>
    <dgm:cxn modelId="{DCBCA6C1-D71A-4238-8CE4-4D65CA95999D}" type="presParOf" srcId="{8C29CF2C-D2F7-4B1B-85D3-4BB9EDDC247F}" destId="{AD5257B8-E289-45C7-8B46-657E2AA4EBE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4803D95-B2E7-4F6C-9B64-8B83A3A54DAA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6D2978-CDC0-462B-8483-1B5962CE4E0E}">
      <dgm:prSet phldrT="[Text]"/>
      <dgm:spPr/>
      <dgm:t>
        <a:bodyPr/>
        <a:lstStyle/>
        <a:p>
          <a:r>
            <a:rPr lang="cs-CZ" dirty="0" smtClean="0"/>
            <a:t>dar</a:t>
          </a:r>
          <a:endParaRPr lang="cs-CZ" dirty="0"/>
        </a:p>
      </dgm:t>
    </dgm:pt>
    <dgm:pt modelId="{79DF4A2D-18BB-4B92-B7AC-1044DC0D4811}" type="parTrans" cxnId="{1FBE606D-63DF-484D-B4BB-0A12A6A5D710}">
      <dgm:prSet/>
      <dgm:spPr/>
      <dgm:t>
        <a:bodyPr/>
        <a:lstStyle/>
        <a:p>
          <a:endParaRPr lang="cs-CZ"/>
        </a:p>
      </dgm:t>
    </dgm:pt>
    <dgm:pt modelId="{02B6DBC4-9EE3-45F7-9BB3-666C4F1330F8}" type="sibTrans" cxnId="{1FBE606D-63DF-484D-B4BB-0A12A6A5D710}">
      <dgm:prSet/>
      <dgm:spPr/>
      <dgm:t>
        <a:bodyPr/>
        <a:lstStyle/>
        <a:p>
          <a:endParaRPr lang="cs-CZ"/>
        </a:p>
      </dgm:t>
    </dgm:pt>
    <dgm:pt modelId="{81C6DBB7-1BDE-4F3A-9443-78D88D1F2877}">
      <dgm:prSet phldrT="[Text]"/>
      <dgm:spPr/>
      <dgm:t>
        <a:bodyPr/>
        <a:lstStyle/>
        <a:p>
          <a:r>
            <a:rPr lang="cs-CZ" dirty="0" err="1" smtClean="0"/>
            <a:t>aus</a:t>
          </a:r>
          <a:endParaRPr lang="cs-CZ" dirty="0"/>
        </a:p>
      </dgm:t>
    </dgm:pt>
    <dgm:pt modelId="{6555E017-A996-4914-A718-F9AB5BCAEEA3}" type="parTrans" cxnId="{C4B387CB-E36E-4897-BEDE-542C47D9A554}">
      <dgm:prSet/>
      <dgm:spPr/>
      <dgm:t>
        <a:bodyPr/>
        <a:lstStyle/>
        <a:p>
          <a:endParaRPr lang="cs-CZ"/>
        </a:p>
      </dgm:t>
    </dgm:pt>
    <dgm:pt modelId="{834385D8-CAFC-4E11-BD0C-1D0A56331D6F}" type="sibTrans" cxnId="{C4B387CB-E36E-4897-BEDE-542C47D9A554}">
      <dgm:prSet/>
      <dgm:spPr/>
      <dgm:t>
        <a:bodyPr/>
        <a:lstStyle/>
        <a:p>
          <a:endParaRPr lang="cs-CZ"/>
        </a:p>
      </dgm:t>
    </dgm:pt>
    <dgm:pt modelId="{BF3458DD-70C0-4076-A127-CBC91F1CDD03}">
      <dgm:prSet phldrT="[Text]"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z toho</a:t>
          </a:r>
          <a:endParaRPr lang="cs-CZ" i="1" dirty="0"/>
        </a:p>
      </dgm:t>
    </dgm:pt>
    <dgm:pt modelId="{35C364F2-008D-434C-971F-DF3BFC6B7413}" type="parTrans" cxnId="{E7EE63E0-A64B-40D7-BACD-8F39C5440FE1}">
      <dgm:prSet/>
      <dgm:spPr/>
      <dgm:t>
        <a:bodyPr/>
        <a:lstStyle/>
        <a:p>
          <a:endParaRPr lang="cs-CZ"/>
        </a:p>
      </dgm:t>
    </dgm:pt>
    <dgm:pt modelId="{CECBE91F-3395-4CDF-8E24-965940EA816F}" type="sibTrans" cxnId="{E7EE63E0-A64B-40D7-BACD-8F39C5440FE1}">
      <dgm:prSet/>
      <dgm:spPr/>
      <dgm:t>
        <a:bodyPr/>
        <a:lstStyle/>
        <a:p>
          <a:endParaRPr lang="cs-CZ"/>
        </a:p>
      </dgm:t>
    </dgm:pt>
    <dgm:pt modelId="{4DECEE42-B54C-4A0C-84F1-DAFE041D4DF1}">
      <dgm:prSet phldrT="[Text]"/>
      <dgm:spPr/>
      <dgm:t>
        <a:bodyPr/>
        <a:lstStyle/>
        <a:p>
          <a:r>
            <a:rPr lang="cs-CZ" dirty="0" smtClean="0"/>
            <a:t>um</a:t>
          </a:r>
          <a:endParaRPr lang="cs-CZ" dirty="0"/>
        </a:p>
      </dgm:t>
    </dgm:pt>
    <dgm:pt modelId="{253E2C6D-08D6-4710-8B1F-40009B7E5097}" type="parTrans" cxnId="{8C91CAB7-1475-40EA-9539-4EDFAFD45BD5}">
      <dgm:prSet/>
      <dgm:spPr/>
      <dgm:t>
        <a:bodyPr/>
        <a:lstStyle/>
        <a:p>
          <a:endParaRPr lang="cs-CZ"/>
        </a:p>
      </dgm:t>
    </dgm:pt>
    <dgm:pt modelId="{81CC8770-A70D-46E8-9FF7-BF5995CE6314}" type="sibTrans" cxnId="{8C91CAB7-1475-40EA-9539-4EDFAFD45BD5}">
      <dgm:prSet/>
      <dgm:spPr/>
      <dgm:t>
        <a:bodyPr/>
        <a:lstStyle/>
        <a:p>
          <a:endParaRPr lang="cs-CZ"/>
        </a:p>
      </dgm:t>
    </dgm:pt>
    <dgm:pt modelId="{FCA98BC3-24DE-4DC2-B277-54A9DD12661E}">
      <dgm:prSet phldrT="[Text]"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o to</a:t>
          </a:r>
        </a:p>
      </dgm:t>
    </dgm:pt>
    <dgm:pt modelId="{4B948ADB-A68A-4035-A426-BD28618CA470}" type="parTrans" cxnId="{B1B939EF-8FAF-4C24-9875-6F4F7859B5CF}">
      <dgm:prSet/>
      <dgm:spPr/>
      <dgm:t>
        <a:bodyPr/>
        <a:lstStyle/>
        <a:p>
          <a:endParaRPr lang="cs-CZ"/>
        </a:p>
      </dgm:t>
    </dgm:pt>
    <dgm:pt modelId="{340F229A-5EE8-40AE-9104-DBB844FB1305}" type="sibTrans" cxnId="{B1B939EF-8FAF-4C24-9875-6F4F7859B5CF}">
      <dgm:prSet/>
      <dgm:spPr/>
      <dgm:t>
        <a:bodyPr/>
        <a:lstStyle/>
        <a:p>
          <a:endParaRPr lang="cs-CZ"/>
        </a:p>
      </dgm:t>
    </dgm:pt>
    <dgm:pt modelId="{A112189F-4B00-4B28-B2DA-83A3B7AFE1D3}">
      <dgm:prSet/>
      <dgm:spPr/>
      <dgm:t>
        <a:bodyPr/>
        <a:lstStyle/>
        <a:p>
          <a:r>
            <a:rPr lang="cs-CZ" dirty="0" err="1" smtClean="0"/>
            <a:t>an</a:t>
          </a:r>
          <a:endParaRPr lang="cs-CZ" dirty="0"/>
        </a:p>
      </dgm:t>
    </dgm:pt>
    <dgm:pt modelId="{AA511638-BDA7-490B-A91C-7C3A30788A5F}" type="parTrans" cxnId="{83B04459-932B-41B3-8536-FA6719932749}">
      <dgm:prSet/>
      <dgm:spPr/>
      <dgm:t>
        <a:bodyPr/>
        <a:lstStyle/>
        <a:p>
          <a:endParaRPr lang="cs-CZ"/>
        </a:p>
      </dgm:t>
    </dgm:pt>
    <dgm:pt modelId="{37AFF324-EAA5-4DF6-A580-3EFF1257B400}" type="sibTrans" cxnId="{83B04459-932B-41B3-8536-FA6719932749}">
      <dgm:prSet/>
      <dgm:spPr/>
      <dgm:t>
        <a:bodyPr/>
        <a:lstStyle/>
        <a:p>
          <a:endParaRPr lang="cs-CZ"/>
        </a:p>
      </dgm:t>
    </dgm:pt>
    <dgm:pt modelId="{BCB11205-D5CB-4DBE-9F84-E5BB3A8667FD}">
      <dgm:prSet/>
      <dgm:spPr/>
      <dgm:t>
        <a:bodyPr/>
        <a:lstStyle/>
        <a:p>
          <a:r>
            <a:rPr lang="cs-CZ" dirty="0" err="1" smtClean="0"/>
            <a:t>auf</a:t>
          </a:r>
          <a:endParaRPr lang="cs-CZ" dirty="0" smtClean="0"/>
        </a:p>
      </dgm:t>
    </dgm:pt>
    <dgm:pt modelId="{FE6B38A7-0CAA-49DF-8BC0-0E97426E27AC}" type="parTrans" cxnId="{982E422F-BC8F-45D2-9EB7-171AE5BBED33}">
      <dgm:prSet/>
      <dgm:spPr/>
      <dgm:t>
        <a:bodyPr/>
        <a:lstStyle/>
        <a:p>
          <a:endParaRPr lang="cs-CZ"/>
        </a:p>
      </dgm:t>
    </dgm:pt>
    <dgm:pt modelId="{53A0E3E5-CC0A-4573-8E24-41053D2481C0}" type="sibTrans" cxnId="{982E422F-BC8F-45D2-9EB7-171AE5BBED33}">
      <dgm:prSet/>
      <dgm:spPr/>
      <dgm:t>
        <a:bodyPr/>
        <a:lstStyle/>
        <a:p>
          <a:endParaRPr lang="cs-CZ"/>
        </a:p>
      </dgm:t>
    </dgm:pt>
    <dgm:pt modelId="{CBD4AA1B-FC47-4919-9F2A-65759939DD7B}">
      <dgm:prSet/>
      <dgm:spPr/>
      <dgm:t>
        <a:bodyPr/>
        <a:lstStyle/>
        <a:p>
          <a:r>
            <a:rPr lang="cs-CZ" dirty="0" smtClean="0"/>
            <a:t>in</a:t>
          </a:r>
          <a:endParaRPr lang="cs-CZ" dirty="0"/>
        </a:p>
      </dgm:t>
    </dgm:pt>
    <dgm:pt modelId="{35996A5B-B3D7-427D-8F67-8F58AA145978}" type="parTrans" cxnId="{4B97AFAC-FE33-4845-9B95-97AAB5C9B9AA}">
      <dgm:prSet/>
      <dgm:spPr/>
      <dgm:t>
        <a:bodyPr/>
        <a:lstStyle/>
        <a:p>
          <a:endParaRPr lang="cs-CZ"/>
        </a:p>
      </dgm:t>
    </dgm:pt>
    <dgm:pt modelId="{CBC624F9-5F7B-45E5-90A6-93B2C919CB8C}" type="sibTrans" cxnId="{4B97AFAC-FE33-4845-9B95-97AAB5C9B9AA}">
      <dgm:prSet/>
      <dgm:spPr/>
      <dgm:t>
        <a:bodyPr/>
        <a:lstStyle/>
        <a:p>
          <a:endParaRPr lang="cs-CZ"/>
        </a:p>
      </dgm:t>
    </dgm:pt>
    <dgm:pt modelId="{F942BD2B-55F5-4B8C-BA6C-5160B8AD872D}">
      <dgm:prSet/>
      <dgm:spPr/>
      <dgm:t>
        <a:bodyPr/>
        <a:lstStyle/>
        <a:p>
          <a:r>
            <a:rPr lang="cs-CZ" dirty="0" err="1" smtClean="0"/>
            <a:t>über</a:t>
          </a:r>
          <a:endParaRPr lang="cs-CZ" dirty="0"/>
        </a:p>
      </dgm:t>
    </dgm:pt>
    <dgm:pt modelId="{2A1CAA92-D837-4F8B-ABDE-68B99234EB00}" type="parTrans" cxnId="{91400492-4930-4CCC-9E25-7A9CA4A960F9}">
      <dgm:prSet/>
      <dgm:spPr/>
      <dgm:t>
        <a:bodyPr/>
        <a:lstStyle/>
        <a:p>
          <a:endParaRPr lang="cs-CZ"/>
        </a:p>
      </dgm:t>
    </dgm:pt>
    <dgm:pt modelId="{8BB716C1-C829-4790-9DD6-7FBAA674C1BB}" type="sibTrans" cxnId="{91400492-4930-4CCC-9E25-7A9CA4A960F9}">
      <dgm:prSet/>
      <dgm:spPr/>
      <dgm:t>
        <a:bodyPr/>
        <a:lstStyle/>
        <a:p>
          <a:endParaRPr lang="cs-CZ"/>
        </a:p>
      </dgm:t>
    </dgm:pt>
    <dgm:pt modelId="{FF7D8497-E767-4B61-9182-3CF8CC3B614E}">
      <dgm:prSet/>
      <dgm:spPr/>
      <dgm:t>
        <a:bodyPr/>
        <a:lstStyle/>
        <a:p>
          <a:r>
            <a:rPr lang="cs-CZ" dirty="0" err="1" smtClean="0"/>
            <a:t>unter</a:t>
          </a:r>
          <a:endParaRPr lang="cs-CZ" dirty="0"/>
        </a:p>
      </dgm:t>
    </dgm:pt>
    <dgm:pt modelId="{2162DB36-0D2C-47D1-87F8-B3104008514A}" type="parTrans" cxnId="{D473F3FC-480E-41A1-8437-97D9E505CA4B}">
      <dgm:prSet/>
      <dgm:spPr/>
      <dgm:t>
        <a:bodyPr/>
        <a:lstStyle/>
        <a:p>
          <a:endParaRPr lang="cs-CZ"/>
        </a:p>
      </dgm:t>
    </dgm:pt>
    <dgm:pt modelId="{A665CA63-9A60-4789-BA32-07635203D115}" type="sibTrans" cxnId="{D473F3FC-480E-41A1-8437-97D9E505CA4B}">
      <dgm:prSet/>
      <dgm:spPr/>
      <dgm:t>
        <a:bodyPr/>
        <a:lstStyle/>
        <a:p>
          <a:endParaRPr lang="cs-CZ"/>
        </a:p>
      </dgm:t>
    </dgm:pt>
    <dgm:pt modelId="{50CA7EA3-EB00-4E1D-8154-EC3DBAE4EC3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na to</a:t>
          </a:r>
          <a:endParaRPr lang="cs-CZ" i="1" dirty="0"/>
        </a:p>
      </dgm:t>
    </dgm:pt>
    <dgm:pt modelId="{B6322A4D-AE36-4D8E-92D3-80B0D1E45302}" type="parTrans" cxnId="{917405EF-1AE9-4739-B262-6BA90E4D5B08}">
      <dgm:prSet/>
      <dgm:spPr/>
      <dgm:t>
        <a:bodyPr/>
        <a:lstStyle/>
        <a:p>
          <a:endParaRPr lang="cs-CZ"/>
        </a:p>
      </dgm:t>
    </dgm:pt>
    <dgm:pt modelId="{48FD7F77-C002-4BF0-80AD-12ADEBF96CAD}" type="sibTrans" cxnId="{917405EF-1AE9-4739-B262-6BA90E4D5B08}">
      <dgm:prSet/>
      <dgm:spPr/>
      <dgm:t>
        <a:bodyPr/>
        <a:lstStyle/>
        <a:p>
          <a:endParaRPr lang="cs-CZ"/>
        </a:p>
      </dgm:t>
    </dgm:pt>
    <dgm:pt modelId="{6720DE6D-CA7F-42E4-9241-C3476801CE9A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na to</a:t>
          </a:r>
          <a:endParaRPr lang="cs-CZ" i="1" dirty="0"/>
        </a:p>
      </dgm:t>
    </dgm:pt>
    <dgm:pt modelId="{4F55C105-2883-4069-866B-F13FC31847E4}" type="parTrans" cxnId="{F235A1BC-CE65-4D95-85D3-5A0CBDE14384}">
      <dgm:prSet/>
      <dgm:spPr/>
      <dgm:t>
        <a:bodyPr/>
        <a:lstStyle/>
        <a:p>
          <a:endParaRPr lang="cs-CZ"/>
        </a:p>
      </dgm:t>
    </dgm:pt>
    <dgm:pt modelId="{3FC11C8B-3B4C-4E22-BFCE-191F3881E572}" type="sibTrans" cxnId="{F235A1BC-CE65-4D95-85D3-5A0CBDE14384}">
      <dgm:prSet/>
      <dgm:spPr/>
      <dgm:t>
        <a:bodyPr/>
        <a:lstStyle/>
        <a:p>
          <a:endParaRPr lang="cs-CZ"/>
        </a:p>
      </dgm:t>
    </dgm:pt>
    <dgm:pt modelId="{B3A67873-82B1-4BD5-87AB-104B052616F9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v tom</a:t>
          </a:r>
          <a:endParaRPr lang="cs-CZ" i="1" dirty="0"/>
        </a:p>
      </dgm:t>
    </dgm:pt>
    <dgm:pt modelId="{FC202E57-333F-4BB9-8328-DF4FEAE178B8}" type="parTrans" cxnId="{C667A84C-74E7-4E97-99AF-851BB370F898}">
      <dgm:prSet/>
      <dgm:spPr/>
      <dgm:t>
        <a:bodyPr/>
        <a:lstStyle/>
        <a:p>
          <a:endParaRPr lang="cs-CZ"/>
        </a:p>
      </dgm:t>
    </dgm:pt>
    <dgm:pt modelId="{8CA94FE1-00F3-4A7F-879D-139B93428672}" type="sibTrans" cxnId="{C667A84C-74E7-4E97-99AF-851BB370F898}">
      <dgm:prSet/>
      <dgm:spPr/>
      <dgm:t>
        <a:bodyPr/>
        <a:lstStyle/>
        <a:p>
          <a:endParaRPr lang="cs-CZ"/>
        </a:p>
      </dgm:t>
    </dgm:pt>
    <dgm:pt modelId="{340B5CB9-EC99-4478-9D34-5BE56193F7B2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o tom</a:t>
          </a:r>
          <a:endParaRPr lang="cs-CZ" i="1" dirty="0"/>
        </a:p>
      </dgm:t>
    </dgm:pt>
    <dgm:pt modelId="{17713D39-3B10-4C4F-A3CE-329D87733F45}" type="parTrans" cxnId="{9112B0F7-E518-4637-AB9D-D95B87B483FE}">
      <dgm:prSet/>
      <dgm:spPr/>
      <dgm:t>
        <a:bodyPr/>
        <a:lstStyle/>
        <a:p>
          <a:endParaRPr lang="cs-CZ"/>
        </a:p>
      </dgm:t>
    </dgm:pt>
    <dgm:pt modelId="{A64C9442-0846-43B6-BC01-F8C87ADAB3FF}" type="sibTrans" cxnId="{9112B0F7-E518-4637-AB9D-D95B87B483FE}">
      <dgm:prSet/>
      <dgm:spPr/>
      <dgm:t>
        <a:bodyPr/>
        <a:lstStyle/>
        <a:p>
          <a:endParaRPr lang="cs-CZ"/>
        </a:p>
      </dgm:t>
    </dgm:pt>
    <dgm:pt modelId="{9DC5D97D-63B8-4633-A5E6-D97C1BA14F36}">
      <dgm:prSet/>
      <dgm:spPr>
        <a:solidFill>
          <a:schemeClr val="accent2"/>
        </a:solidFill>
      </dgm:spPr>
      <dgm:t>
        <a:bodyPr/>
        <a:lstStyle/>
        <a:p>
          <a:r>
            <a:rPr lang="cs-CZ" i="1" dirty="0" smtClean="0"/>
            <a:t>pod tím</a:t>
          </a:r>
          <a:endParaRPr lang="cs-CZ" i="1" dirty="0"/>
        </a:p>
      </dgm:t>
    </dgm:pt>
    <dgm:pt modelId="{A069A7F2-DC56-46B6-AA1A-BAEF3DCE94AC}" type="parTrans" cxnId="{397141FD-286E-470A-87A4-56DE57E876AB}">
      <dgm:prSet/>
      <dgm:spPr/>
      <dgm:t>
        <a:bodyPr/>
        <a:lstStyle/>
        <a:p>
          <a:endParaRPr lang="cs-CZ"/>
        </a:p>
      </dgm:t>
    </dgm:pt>
    <dgm:pt modelId="{4B14E457-6223-4F46-BA1D-A63D350C5BB7}" type="sibTrans" cxnId="{397141FD-286E-470A-87A4-56DE57E876AB}">
      <dgm:prSet/>
      <dgm:spPr/>
      <dgm:t>
        <a:bodyPr/>
        <a:lstStyle/>
        <a:p>
          <a:endParaRPr lang="cs-CZ"/>
        </a:p>
      </dgm:t>
    </dgm:pt>
    <dgm:pt modelId="{C5C4387A-242E-4D5D-94CD-C9DAD8881E60}" type="pres">
      <dgm:prSet presAssocID="{D4803D95-B2E7-4F6C-9B64-8B83A3A54DA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9B1D0D-3DB6-4EEF-84FB-EA572E5439D9}" type="pres">
      <dgm:prSet presAssocID="{EE6D2978-CDC0-462B-8483-1B5962CE4E0E}" presName="root1" presStyleCnt="0"/>
      <dgm:spPr/>
    </dgm:pt>
    <dgm:pt modelId="{9978F967-2442-4710-BE1A-97B60CED4F31}" type="pres">
      <dgm:prSet presAssocID="{EE6D2978-CDC0-462B-8483-1B5962CE4E0E}" presName="LevelOneTextNode" presStyleLbl="node0" presStyleIdx="0" presStyleCnt="1" custLinFactNeighborX="-19308" custLinFactNeighborY="18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8ECF65-14F3-4D98-8021-548879DA41A0}" type="pres">
      <dgm:prSet presAssocID="{EE6D2978-CDC0-462B-8483-1B5962CE4E0E}" presName="level2hierChild" presStyleCnt="0"/>
      <dgm:spPr/>
    </dgm:pt>
    <dgm:pt modelId="{80A84E19-8BCC-44EA-8DFB-FC4EBB876CEB}" type="pres">
      <dgm:prSet presAssocID="{6555E017-A996-4914-A718-F9AB5BCAEEA3}" presName="conn2-1" presStyleLbl="parChTrans1D2" presStyleIdx="0" presStyleCnt="7"/>
      <dgm:spPr/>
      <dgm:t>
        <a:bodyPr/>
        <a:lstStyle/>
        <a:p>
          <a:endParaRPr lang="cs-CZ"/>
        </a:p>
      </dgm:t>
    </dgm:pt>
    <dgm:pt modelId="{53392DB0-68C5-4B57-87F9-2C49A6C4909E}" type="pres">
      <dgm:prSet presAssocID="{6555E017-A996-4914-A718-F9AB5BCAEEA3}" presName="connTx" presStyleLbl="parChTrans1D2" presStyleIdx="0" presStyleCnt="7"/>
      <dgm:spPr/>
      <dgm:t>
        <a:bodyPr/>
        <a:lstStyle/>
        <a:p>
          <a:endParaRPr lang="cs-CZ"/>
        </a:p>
      </dgm:t>
    </dgm:pt>
    <dgm:pt modelId="{880D5C0C-0EA6-4356-AFC2-738ACA090030}" type="pres">
      <dgm:prSet presAssocID="{81C6DBB7-1BDE-4F3A-9443-78D88D1F2877}" presName="root2" presStyleCnt="0"/>
      <dgm:spPr/>
    </dgm:pt>
    <dgm:pt modelId="{DE3DD635-EFAE-429A-BAEC-027E0501361A}" type="pres">
      <dgm:prSet presAssocID="{81C6DBB7-1BDE-4F3A-9443-78D88D1F2877}" presName="LevelTwoTextNode" presStyleLbl="node2" presStyleIdx="0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A7E389D-A7B3-4B3C-8CD9-D0209A10FB21}" type="pres">
      <dgm:prSet presAssocID="{81C6DBB7-1BDE-4F3A-9443-78D88D1F2877}" presName="level3hierChild" presStyleCnt="0"/>
      <dgm:spPr/>
    </dgm:pt>
    <dgm:pt modelId="{46237930-1346-4B81-A143-571C39C5D994}" type="pres">
      <dgm:prSet presAssocID="{35C364F2-008D-434C-971F-DF3BFC6B7413}" presName="conn2-1" presStyleLbl="parChTrans1D3" presStyleIdx="0" presStyleCnt="7"/>
      <dgm:spPr/>
      <dgm:t>
        <a:bodyPr/>
        <a:lstStyle/>
        <a:p>
          <a:endParaRPr lang="cs-CZ"/>
        </a:p>
      </dgm:t>
    </dgm:pt>
    <dgm:pt modelId="{CDFD04C2-A7E6-41AB-9F4A-F98DE721269C}" type="pres">
      <dgm:prSet presAssocID="{35C364F2-008D-434C-971F-DF3BFC6B7413}" presName="connTx" presStyleLbl="parChTrans1D3" presStyleIdx="0" presStyleCnt="7"/>
      <dgm:spPr/>
      <dgm:t>
        <a:bodyPr/>
        <a:lstStyle/>
        <a:p>
          <a:endParaRPr lang="cs-CZ"/>
        </a:p>
      </dgm:t>
    </dgm:pt>
    <dgm:pt modelId="{64EC94EA-0DFC-455B-B286-1CF60818C289}" type="pres">
      <dgm:prSet presAssocID="{BF3458DD-70C0-4076-A127-CBC91F1CDD03}" presName="root2" presStyleCnt="0"/>
      <dgm:spPr/>
    </dgm:pt>
    <dgm:pt modelId="{AD2B7361-4D4F-4C0A-AF47-283CB51AC687}" type="pres">
      <dgm:prSet presAssocID="{BF3458DD-70C0-4076-A127-CBC91F1CDD03}" presName="LevelTwoTextNode" presStyleLbl="node3" presStyleIdx="0" presStyleCnt="7" custLinFactNeighborX="738" custLinFactNeighborY="-8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0CB838-6B10-4380-928E-EA7524CAD499}" type="pres">
      <dgm:prSet presAssocID="{BF3458DD-70C0-4076-A127-CBC91F1CDD03}" presName="level3hierChild" presStyleCnt="0"/>
      <dgm:spPr/>
    </dgm:pt>
    <dgm:pt modelId="{10952DDE-18BC-4B2B-A06E-4DB240482989}" type="pres">
      <dgm:prSet presAssocID="{253E2C6D-08D6-4710-8B1F-40009B7E5097}" presName="conn2-1" presStyleLbl="parChTrans1D2" presStyleIdx="1" presStyleCnt="7"/>
      <dgm:spPr/>
      <dgm:t>
        <a:bodyPr/>
        <a:lstStyle/>
        <a:p>
          <a:endParaRPr lang="cs-CZ"/>
        </a:p>
      </dgm:t>
    </dgm:pt>
    <dgm:pt modelId="{75B3D234-1897-4C34-B0F8-77062ECBC6C8}" type="pres">
      <dgm:prSet presAssocID="{253E2C6D-08D6-4710-8B1F-40009B7E5097}" presName="connTx" presStyleLbl="parChTrans1D2" presStyleIdx="1" presStyleCnt="7"/>
      <dgm:spPr/>
      <dgm:t>
        <a:bodyPr/>
        <a:lstStyle/>
        <a:p>
          <a:endParaRPr lang="cs-CZ"/>
        </a:p>
      </dgm:t>
    </dgm:pt>
    <dgm:pt modelId="{79E9C225-3B19-45EF-9907-2B419793C630}" type="pres">
      <dgm:prSet presAssocID="{4DECEE42-B54C-4A0C-84F1-DAFE041D4DF1}" presName="root2" presStyleCnt="0"/>
      <dgm:spPr/>
    </dgm:pt>
    <dgm:pt modelId="{ED745FA3-60FA-422A-A486-005CFB6ADBAC}" type="pres">
      <dgm:prSet presAssocID="{4DECEE42-B54C-4A0C-84F1-DAFE041D4DF1}" presName="LevelTwoTextNode" presStyleLbl="node2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B74B71-7594-4FA0-84A0-590CEEC5EC97}" type="pres">
      <dgm:prSet presAssocID="{4DECEE42-B54C-4A0C-84F1-DAFE041D4DF1}" presName="level3hierChild" presStyleCnt="0"/>
      <dgm:spPr/>
    </dgm:pt>
    <dgm:pt modelId="{4F0AA338-BC14-4CC0-9C8A-65D3C94063DD}" type="pres">
      <dgm:prSet presAssocID="{4B948ADB-A68A-4035-A426-BD28618CA470}" presName="conn2-1" presStyleLbl="parChTrans1D3" presStyleIdx="1" presStyleCnt="7"/>
      <dgm:spPr/>
      <dgm:t>
        <a:bodyPr/>
        <a:lstStyle/>
        <a:p>
          <a:endParaRPr lang="cs-CZ"/>
        </a:p>
      </dgm:t>
    </dgm:pt>
    <dgm:pt modelId="{32DE28AA-E4EB-4FD0-9C84-37B404D47B4A}" type="pres">
      <dgm:prSet presAssocID="{4B948ADB-A68A-4035-A426-BD28618CA470}" presName="connTx" presStyleLbl="parChTrans1D3" presStyleIdx="1" presStyleCnt="7"/>
      <dgm:spPr/>
      <dgm:t>
        <a:bodyPr/>
        <a:lstStyle/>
        <a:p>
          <a:endParaRPr lang="cs-CZ"/>
        </a:p>
      </dgm:t>
    </dgm:pt>
    <dgm:pt modelId="{4AC2D29A-746D-4F11-9592-C2251337855B}" type="pres">
      <dgm:prSet presAssocID="{FCA98BC3-24DE-4DC2-B277-54A9DD12661E}" presName="root2" presStyleCnt="0"/>
      <dgm:spPr/>
    </dgm:pt>
    <dgm:pt modelId="{78FD82A5-C088-4C05-9CCA-82F3FCC03699}" type="pres">
      <dgm:prSet presAssocID="{FCA98BC3-24DE-4DC2-B277-54A9DD12661E}" presName="LevelTwoTextNode" presStyleLbl="node3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DF488C-5740-4373-A8C8-CDB7C5244BC5}" type="pres">
      <dgm:prSet presAssocID="{FCA98BC3-24DE-4DC2-B277-54A9DD12661E}" presName="level3hierChild" presStyleCnt="0"/>
      <dgm:spPr/>
    </dgm:pt>
    <dgm:pt modelId="{7B6F0757-2A7D-47F7-A903-3B9E56BE02AE}" type="pres">
      <dgm:prSet presAssocID="{AA511638-BDA7-490B-A91C-7C3A30788A5F}" presName="conn2-1" presStyleLbl="parChTrans1D2" presStyleIdx="2" presStyleCnt="7"/>
      <dgm:spPr/>
      <dgm:t>
        <a:bodyPr/>
        <a:lstStyle/>
        <a:p>
          <a:endParaRPr lang="cs-CZ"/>
        </a:p>
      </dgm:t>
    </dgm:pt>
    <dgm:pt modelId="{7ED05463-D794-4EF0-B1EE-2E3D6E1F6E84}" type="pres">
      <dgm:prSet presAssocID="{AA511638-BDA7-490B-A91C-7C3A30788A5F}" presName="connTx" presStyleLbl="parChTrans1D2" presStyleIdx="2" presStyleCnt="7"/>
      <dgm:spPr/>
      <dgm:t>
        <a:bodyPr/>
        <a:lstStyle/>
        <a:p>
          <a:endParaRPr lang="cs-CZ"/>
        </a:p>
      </dgm:t>
    </dgm:pt>
    <dgm:pt modelId="{DC550F33-872D-41A7-8FE5-48C2135D6E1B}" type="pres">
      <dgm:prSet presAssocID="{A112189F-4B00-4B28-B2DA-83A3B7AFE1D3}" presName="root2" presStyleCnt="0"/>
      <dgm:spPr/>
    </dgm:pt>
    <dgm:pt modelId="{1E55A1BC-8594-4AB4-8329-AF444C2A9D7A}" type="pres">
      <dgm:prSet presAssocID="{A112189F-4B00-4B28-B2DA-83A3B7AFE1D3}" presName="LevelTwoTextNode" presStyleLbl="node2" presStyleIdx="2" presStyleCnt="7" custLinFactNeighborX="-523" custLinFactNeighborY="87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0D2697-BEFE-4936-8CA2-B091E57B58BE}" type="pres">
      <dgm:prSet presAssocID="{A112189F-4B00-4B28-B2DA-83A3B7AFE1D3}" presName="level3hierChild" presStyleCnt="0"/>
      <dgm:spPr/>
    </dgm:pt>
    <dgm:pt modelId="{CB356C23-0309-4820-A6F2-5B3521B5EF69}" type="pres">
      <dgm:prSet presAssocID="{B6322A4D-AE36-4D8E-92D3-80B0D1E45302}" presName="conn2-1" presStyleLbl="parChTrans1D3" presStyleIdx="2" presStyleCnt="7"/>
      <dgm:spPr/>
      <dgm:t>
        <a:bodyPr/>
        <a:lstStyle/>
        <a:p>
          <a:endParaRPr lang="cs-CZ"/>
        </a:p>
      </dgm:t>
    </dgm:pt>
    <dgm:pt modelId="{B46A1A32-42A8-46B9-BEE5-6726E4321B37}" type="pres">
      <dgm:prSet presAssocID="{B6322A4D-AE36-4D8E-92D3-80B0D1E45302}" presName="connTx" presStyleLbl="parChTrans1D3" presStyleIdx="2" presStyleCnt="7"/>
      <dgm:spPr/>
      <dgm:t>
        <a:bodyPr/>
        <a:lstStyle/>
        <a:p>
          <a:endParaRPr lang="cs-CZ"/>
        </a:p>
      </dgm:t>
    </dgm:pt>
    <dgm:pt modelId="{4ABFC5A9-3DA5-46BD-A04F-D90CA6ED5C7C}" type="pres">
      <dgm:prSet presAssocID="{50CA7EA3-EB00-4E1D-8154-EC3DBAE4EC3A}" presName="root2" presStyleCnt="0"/>
      <dgm:spPr/>
    </dgm:pt>
    <dgm:pt modelId="{ECDE13CD-87EA-456E-92EE-69C3984598A6}" type="pres">
      <dgm:prSet presAssocID="{50CA7EA3-EB00-4E1D-8154-EC3DBAE4EC3A}" presName="LevelTwoTextNode" presStyleLbl="node3" presStyleIdx="2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AF3C27-CD5D-476B-9C32-27275887D6F5}" type="pres">
      <dgm:prSet presAssocID="{50CA7EA3-EB00-4E1D-8154-EC3DBAE4EC3A}" presName="level3hierChild" presStyleCnt="0"/>
      <dgm:spPr/>
    </dgm:pt>
    <dgm:pt modelId="{C8FE6F5E-18E0-403B-8B00-BC5BBA1DE123}" type="pres">
      <dgm:prSet presAssocID="{FE6B38A7-0CAA-49DF-8BC0-0E97426E27AC}" presName="conn2-1" presStyleLbl="parChTrans1D2" presStyleIdx="3" presStyleCnt="7"/>
      <dgm:spPr/>
      <dgm:t>
        <a:bodyPr/>
        <a:lstStyle/>
        <a:p>
          <a:endParaRPr lang="cs-CZ"/>
        </a:p>
      </dgm:t>
    </dgm:pt>
    <dgm:pt modelId="{0068F7C2-4279-4DC3-A482-A9C19DEF47A3}" type="pres">
      <dgm:prSet presAssocID="{FE6B38A7-0CAA-49DF-8BC0-0E97426E27AC}" presName="connTx" presStyleLbl="parChTrans1D2" presStyleIdx="3" presStyleCnt="7"/>
      <dgm:spPr/>
      <dgm:t>
        <a:bodyPr/>
        <a:lstStyle/>
        <a:p>
          <a:endParaRPr lang="cs-CZ"/>
        </a:p>
      </dgm:t>
    </dgm:pt>
    <dgm:pt modelId="{863F2C30-94F9-419E-8441-71AD4FFB0319}" type="pres">
      <dgm:prSet presAssocID="{BCB11205-D5CB-4DBE-9F84-E5BB3A8667FD}" presName="root2" presStyleCnt="0"/>
      <dgm:spPr/>
    </dgm:pt>
    <dgm:pt modelId="{504DDC0F-C3B0-412D-8565-819A8FC7F2D6}" type="pres">
      <dgm:prSet presAssocID="{BCB11205-D5CB-4DBE-9F84-E5BB3A8667FD}" presName="LevelTwoTextNode" presStyleLbl="node2" presStyleIdx="3" presStyleCnt="7" custLinFactNeighborX="-523" custLinFactNeighborY="135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810723E-411C-45BC-9EF4-B4530F737AF7}" type="pres">
      <dgm:prSet presAssocID="{BCB11205-D5CB-4DBE-9F84-E5BB3A8667FD}" presName="level3hierChild" presStyleCnt="0"/>
      <dgm:spPr/>
    </dgm:pt>
    <dgm:pt modelId="{7F260209-FFFF-4C91-A7A3-91B9ACEAB1C0}" type="pres">
      <dgm:prSet presAssocID="{4F55C105-2883-4069-866B-F13FC31847E4}" presName="conn2-1" presStyleLbl="parChTrans1D3" presStyleIdx="3" presStyleCnt="7"/>
      <dgm:spPr/>
      <dgm:t>
        <a:bodyPr/>
        <a:lstStyle/>
        <a:p>
          <a:endParaRPr lang="cs-CZ"/>
        </a:p>
      </dgm:t>
    </dgm:pt>
    <dgm:pt modelId="{F542E656-AE01-4C61-89FD-6E78A2AE0EF2}" type="pres">
      <dgm:prSet presAssocID="{4F55C105-2883-4069-866B-F13FC31847E4}" presName="connTx" presStyleLbl="parChTrans1D3" presStyleIdx="3" presStyleCnt="7"/>
      <dgm:spPr/>
      <dgm:t>
        <a:bodyPr/>
        <a:lstStyle/>
        <a:p>
          <a:endParaRPr lang="cs-CZ"/>
        </a:p>
      </dgm:t>
    </dgm:pt>
    <dgm:pt modelId="{ADC2BA87-952D-472E-8B05-45D9CCE1CBE1}" type="pres">
      <dgm:prSet presAssocID="{6720DE6D-CA7F-42E4-9241-C3476801CE9A}" presName="root2" presStyleCnt="0"/>
      <dgm:spPr/>
    </dgm:pt>
    <dgm:pt modelId="{1A6833EB-E026-4478-BD4F-620E6B3DFEA7}" type="pres">
      <dgm:prSet presAssocID="{6720DE6D-CA7F-42E4-9241-C3476801CE9A}" presName="LevelTwoTextNode" presStyleLbl="node3" presStyleIdx="3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5A9E84-1059-4384-9FCB-C88A78F07816}" type="pres">
      <dgm:prSet presAssocID="{6720DE6D-CA7F-42E4-9241-C3476801CE9A}" presName="level3hierChild" presStyleCnt="0"/>
      <dgm:spPr/>
    </dgm:pt>
    <dgm:pt modelId="{0FFEEF3A-6ED0-46D1-B807-B3949DDB4D6F}" type="pres">
      <dgm:prSet presAssocID="{35996A5B-B3D7-427D-8F67-8F58AA145978}" presName="conn2-1" presStyleLbl="parChTrans1D2" presStyleIdx="4" presStyleCnt="7"/>
      <dgm:spPr/>
      <dgm:t>
        <a:bodyPr/>
        <a:lstStyle/>
        <a:p>
          <a:endParaRPr lang="cs-CZ"/>
        </a:p>
      </dgm:t>
    </dgm:pt>
    <dgm:pt modelId="{374E69FA-9358-493D-9FBB-A5178B1D71C4}" type="pres">
      <dgm:prSet presAssocID="{35996A5B-B3D7-427D-8F67-8F58AA145978}" presName="connTx" presStyleLbl="parChTrans1D2" presStyleIdx="4" presStyleCnt="7"/>
      <dgm:spPr/>
      <dgm:t>
        <a:bodyPr/>
        <a:lstStyle/>
        <a:p>
          <a:endParaRPr lang="cs-CZ"/>
        </a:p>
      </dgm:t>
    </dgm:pt>
    <dgm:pt modelId="{2156D8A8-63F0-48AC-8DF3-49B11EF5F4F9}" type="pres">
      <dgm:prSet presAssocID="{CBD4AA1B-FC47-4919-9F2A-65759939DD7B}" presName="root2" presStyleCnt="0"/>
      <dgm:spPr/>
    </dgm:pt>
    <dgm:pt modelId="{792FF595-DA63-4DB0-9C93-59651A1B7E92}" type="pres">
      <dgm:prSet presAssocID="{CBD4AA1B-FC47-4919-9F2A-65759939DD7B}" presName="LevelTwoTextNode" presStyleLbl="node2" presStyleIdx="4" presStyleCnt="7" custLinFactNeighborX="-523" custLinFactNeighborY="18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56E260-C0D3-4BCC-80AA-506D571487B6}" type="pres">
      <dgm:prSet presAssocID="{CBD4AA1B-FC47-4919-9F2A-65759939DD7B}" presName="level3hierChild" presStyleCnt="0"/>
      <dgm:spPr/>
    </dgm:pt>
    <dgm:pt modelId="{A0AD39C1-EE28-4FB3-B7F8-33D746FF1D2C}" type="pres">
      <dgm:prSet presAssocID="{FC202E57-333F-4BB9-8328-DF4FEAE178B8}" presName="conn2-1" presStyleLbl="parChTrans1D3" presStyleIdx="4" presStyleCnt="7"/>
      <dgm:spPr/>
      <dgm:t>
        <a:bodyPr/>
        <a:lstStyle/>
        <a:p>
          <a:endParaRPr lang="cs-CZ"/>
        </a:p>
      </dgm:t>
    </dgm:pt>
    <dgm:pt modelId="{39618A72-AA4A-4DED-82FD-924576554768}" type="pres">
      <dgm:prSet presAssocID="{FC202E57-333F-4BB9-8328-DF4FEAE178B8}" presName="connTx" presStyleLbl="parChTrans1D3" presStyleIdx="4" presStyleCnt="7"/>
      <dgm:spPr/>
      <dgm:t>
        <a:bodyPr/>
        <a:lstStyle/>
        <a:p>
          <a:endParaRPr lang="cs-CZ"/>
        </a:p>
      </dgm:t>
    </dgm:pt>
    <dgm:pt modelId="{A671A211-49EF-4922-A5DF-D35697634910}" type="pres">
      <dgm:prSet presAssocID="{B3A67873-82B1-4BD5-87AB-104B052616F9}" presName="root2" presStyleCnt="0"/>
      <dgm:spPr/>
    </dgm:pt>
    <dgm:pt modelId="{1918EC06-D19E-44BA-90F2-D78C504642FA}" type="pres">
      <dgm:prSet presAssocID="{B3A67873-82B1-4BD5-87AB-104B052616F9}" presName="LevelTwoTextNode" presStyleLbl="node3" presStyleIdx="4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24451FA-2E76-425F-B8B5-A8402852B36B}" type="pres">
      <dgm:prSet presAssocID="{B3A67873-82B1-4BD5-87AB-104B052616F9}" presName="level3hierChild" presStyleCnt="0"/>
      <dgm:spPr/>
    </dgm:pt>
    <dgm:pt modelId="{FE473361-1181-4655-BB7F-E4FC454650CF}" type="pres">
      <dgm:prSet presAssocID="{2A1CAA92-D837-4F8B-ABDE-68B99234EB00}" presName="conn2-1" presStyleLbl="parChTrans1D2" presStyleIdx="5" presStyleCnt="7"/>
      <dgm:spPr/>
      <dgm:t>
        <a:bodyPr/>
        <a:lstStyle/>
        <a:p>
          <a:endParaRPr lang="cs-CZ"/>
        </a:p>
      </dgm:t>
    </dgm:pt>
    <dgm:pt modelId="{ACB32900-8F00-4CC7-8715-F8CAA7058FA3}" type="pres">
      <dgm:prSet presAssocID="{2A1CAA92-D837-4F8B-ABDE-68B99234EB00}" presName="connTx" presStyleLbl="parChTrans1D2" presStyleIdx="5" presStyleCnt="7"/>
      <dgm:spPr/>
      <dgm:t>
        <a:bodyPr/>
        <a:lstStyle/>
        <a:p>
          <a:endParaRPr lang="cs-CZ"/>
        </a:p>
      </dgm:t>
    </dgm:pt>
    <dgm:pt modelId="{02B5124B-08C7-4B32-868D-51CBB4F8F4A2}" type="pres">
      <dgm:prSet presAssocID="{F942BD2B-55F5-4B8C-BA6C-5160B8AD872D}" presName="root2" presStyleCnt="0"/>
      <dgm:spPr/>
    </dgm:pt>
    <dgm:pt modelId="{189D1BA8-C4A5-4FF3-9274-3309770E34B8}" type="pres">
      <dgm:prSet presAssocID="{F942BD2B-55F5-4B8C-BA6C-5160B8AD872D}" presName="LevelTwoTextNode" presStyleLbl="node2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9D9816-7AEF-4FF4-8120-C784B3FEFCD7}" type="pres">
      <dgm:prSet presAssocID="{F942BD2B-55F5-4B8C-BA6C-5160B8AD872D}" presName="level3hierChild" presStyleCnt="0"/>
      <dgm:spPr/>
    </dgm:pt>
    <dgm:pt modelId="{E40723C5-5825-4647-B370-73B1242C214F}" type="pres">
      <dgm:prSet presAssocID="{17713D39-3B10-4C4F-A3CE-329D87733F45}" presName="conn2-1" presStyleLbl="parChTrans1D3" presStyleIdx="5" presStyleCnt="7"/>
      <dgm:spPr/>
      <dgm:t>
        <a:bodyPr/>
        <a:lstStyle/>
        <a:p>
          <a:endParaRPr lang="cs-CZ"/>
        </a:p>
      </dgm:t>
    </dgm:pt>
    <dgm:pt modelId="{597A471E-4E91-4D12-A23D-F4E08D419E64}" type="pres">
      <dgm:prSet presAssocID="{17713D39-3B10-4C4F-A3CE-329D87733F45}" presName="connTx" presStyleLbl="parChTrans1D3" presStyleIdx="5" presStyleCnt="7"/>
      <dgm:spPr/>
      <dgm:t>
        <a:bodyPr/>
        <a:lstStyle/>
        <a:p>
          <a:endParaRPr lang="cs-CZ"/>
        </a:p>
      </dgm:t>
    </dgm:pt>
    <dgm:pt modelId="{7BFC44CA-0B2B-46AF-8D7F-7AE60C1D5BAA}" type="pres">
      <dgm:prSet presAssocID="{340B5CB9-EC99-4478-9D34-5BE56193F7B2}" presName="root2" presStyleCnt="0"/>
      <dgm:spPr/>
    </dgm:pt>
    <dgm:pt modelId="{7E875347-6D83-40AA-AAE0-F4F81FBA2917}" type="pres">
      <dgm:prSet presAssocID="{340B5CB9-EC99-4478-9D34-5BE56193F7B2}" presName="LevelTwoTextNode" presStyleLbl="node3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093D67-F412-4BC3-8995-0D9C0790ADAD}" type="pres">
      <dgm:prSet presAssocID="{340B5CB9-EC99-4478-9D34-5BE56193F7B2}" presName="level3hierChild" presStyleCnt="0"/>
      <dgm:spPr/>
    </dgm:pt>
    <dgm:pt modelId="{86ECB192-2353-45EA-A43C-17449033BE2A}" type="pres">
      <dgm:prSet presAssocID="{2162DB36-0D2C-47D1-87F8-B3104008514A}" presName="conn2-1" presStyleLbl="parChTrans1D2" presStyleIdx="6" presStyleCnt="7"/>
      <dgm:spPr/>
      <dgm:t>
        <a:bodyPr/>
        <a:lstStyle/>
        <a:p>
          <a:endParaRPr lang="cs-CZ"/>
        </a:p>
      </dgm:t>
    </dgm:pt>
    <dgm:pt modelId="{7BBCDFA0-67E3-4A23-8EDE-40E818A829AF}" type="pres">
      <dgm:prSet presAssocID="{2162DB36-0D2C-47D1-87F8-B3104008514A}" presName="connTx" presStyleLbl="parChTrans1D2" presStyleIdx="6" presStyleCnt="7"/>
      <dgm:spPr/>
      <dgm:t>
        <a:bodyPr/>
        <a:lstStyle/>
        <a:p>
          <a:endParaRPr lang="cs-CZ"/>
        </a:p>
      </dgm:t>
    </dgm:pt>
    <dgm:pt modelId="{E0F20D32-61FA-4B1C-B452-A2B70B64FBE1}" type="pres">
      <dgm:prSet presAssocID="{FF7D8497-E767-4B61-9182-3CF8CC3B614E}" presName="root2" presStyleCnt="0"/>
      <dgm:spPr/>
    </dgm:pt>
    <dgm:pt modelId="{7789BE54-6B4C-4CCA-93B2-8E49FBF0F537}" type="pres">
      <dgm:prSet presAssocID="{FF7D8497-E767-4B61-9182-3CF8CC3B614E}" presName="LevelTwoTextNode" presStyleLbl="node2" presStyleIdx="6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FB0EA2-AB75-4060-BFDE-DE4CFDEBAA08}" type="pres">
      <dgm:prSet presAssocID="{FF7D8497-E767-4B61-9182-3CF8CC3B614E}" presName="level3hierChild" presStyleCnt="0"/>
      <dgm:spPr/>
    </dgm:pt>
    <dgm:pt modelId="{52FB30CF-64AA-47A2-8D38-2AC5165BCA29}" type="pres">
      <dgm:prSet presAssocID="{A069A7F2-DC56-46B6-AA1A-BAEF3DCE94AC}" presName="conn2-1" presStyleLbl="parChTrans1D3" presStyleIdx="6" presStyleCnt="7"/>
      <dgm:spPr/>
      <dgm:t>
        <a:bodyPr/>
        <a:lstStyle/>
        <a:p>
          <a:endParaRPr lang="cs-CZ"/>
        </a:p>
      </dgm:t>
    </dgm:pt>
    <dgm:pt modelId="{145A3F80-9C09-47CD-9C51-80F66E767E7F}" type="pres">
      <dgm:prSet presAssocID="{A069A7F2-DC56-46B6-AA1A-BAEF3DCE94AC}" presName="connTx" presStyleLbl="parChTrans1D3" presStyleIdx="6" presStyleCnt="7"/>
      <dgm:spPr/>
      <dgm:t>
        <a:bodyPr/>
        <a:lstStyle/>
        <a:p>
          <a:endParaRPr lang="cs-CZ"/>
        </a:p>
      </dgm:t>
    </dgm:pt>
    <dgm:pt modelId="{BD3584BB-AF99-4FB6-953A-0A1DA5E2285A}" type="pres">
      <dgm:prSet presAssocID="{9DC5D97D-63B8-4633-A5E6-D97C1BA14F36}" presName="root2" presStyleCnt="0"/>
      <dgm:spPr/>
    </dgm:pt>
    <dgm:pt modelId="{7B1B23FC-DE08-49DF-ACD0-E0E69D6BD284}" type="pres">
      <dgm:prSet presAssocID="{9DC5D97D-63B8-4633-A5E6-D97C1BA14F36}" presName="LevelTwoTextNode" presStyleLbl="node3" presStyleIdx="6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208F09-24F2-4192-B54E-BEBFC2A7D703}" type="pres">
      <dgm:prSet presAssocID="{9DC5D97D-63B8-4633-A5E6-D97C1BA14F36}" presName="level3hierChild" presStyleCnt="0"/>
      <dgm:spPr/>
    </dgm:pt>
  </dgm:ptLst>
  <dgm:cxnLst>
    <dgm:cxn modelId="{D473F3FC-480E-41A1-8437-97D9E505CA4B}" srcId="{EE6D2978-CDC0-462B-8483-1B5962CE4E0E}" destId="{FF7D8497-E767-4B61-9182-3CF8CC3B614E}" srcOrd="6" destOrd="0" parTransId="{2162DB36-0D2C-47D1-87F8-B3104008514A}" sibTransId="{A665CA63-9A60-4789-BA32-07635203D115}"/>
    <dgm:cxn modelId="{D1B3614F-FCA5-4D87-B076-A67CE75E5D49}" type="presOf" srcId="{AA511638-BDA7-490B-A91C-7C3A30788A5F}" destId="{7B6F0757-2A7D-47F7-A903-3B9E56BE02AE}" srcOrd="0" destOrd="0" presId="urn:microsoft.com/office/officeart/2005/8/layout/hierarchy2"/>
    <dgm:cxn modelId="{C667A84C-74E7-4E97-99AF-851BB370F898}" srcId="{CBD4AA1B-FC47-4919-9F2A-65759939DD7B}" destId="{B3A67873-82B1-4BD5-87AB-104B052616F9}" srcOrd="0" destOrd="0" parTransId="{FC202E57-333F-4BB9-8328-DF4FEAE178B8}" sibTransId="{8CA94FE1-00F3-4A7F-879D-139B93428672}"/>
    <dgm:cxn modelId="{10E26557-B740-44D1-BAF3-FE7EAFBB23C7}" type="presOf" srcId="{FE6B38A7-0CAA-49DF-8BC0-0E97426E27AC}" destId="{C8FE6F5E-18E0-403B-8B00-BC5BBA1DE123}" srcOrd="0" destOrd="0" presId="urn:microsoft.com/office/officeart/2005/8/layout/hierarchy2"/>
    <dgm:cxn modelId="{01C2E6B7-1E4D-4B85-944C-EDBA2CC2380D}" type="presOf" srcId="{35C364F2-008D-434C-971F-DF3BFC6B7413}" destId="{46237930-1346-4B81-A143-571C39C5D994}" srcOrd="0" destOrd="0" presId="urn:microsoft.com/office/officeart/2005/8/layout/hierarchy2"/>
    <dgm:cxn modelId="{1FBE606D-63DF-484D-B4BB-0A12A6A5D710}" srcId="{D4803D95-B2E7-4F6C-9B64-8B83A3A54DAA}" destId="{EE6D2978-CDC0-462B-8483-1B5962CE4E0E}" srcOrd="0" destOrd="0" parTransId="{79DF4A2D-18BB-4B92-B7AC-1044DC0D4811}" sibTransId="{02B6DBC4-9EE3-45F7-9BB3-666C4F1330F8}"/>
    <dgm:cxn modelId="{DEEC2CF9-FDD3-4D11-93AF-167C5704D867}" type="presOf" srcId="{4DECEE42-B54C-4A0C-84F1-DAFE041D4DF1}" destId="{ED745FA3-60FA-422A-A486-005CFB6ADBAC}" srcOrd="0" destOrd="0" presId="urn:microsoft.com/office/officeart/2005/8/layout/hierarchy2"/>
    <dgm:cxn modelId="{E599D67B-B29E-4B08-BBC5-207608A34704}" type="presOf" srcId="{35C364F2-008D-434C-971F-DF3BFC6B7413}" destId="{CDFD04C2-A7E6-41AB-9F4A-F98DE721269C}" srcOrd="1" destOrd="0" presId="urn:microsoft.com/office/officeart/2005/8/layout/hierarchy2"/>
    <dgm:cxn modelId="{8C3F120C-64C8-42FA-B791-C6E84D38CF9B}" type="presOf" srcId="{4B948ADB-A68A-4035-A426-BD28618CA470}" destId="{32DE28AA-E4EB-4FD0-9C84-37B404D47B4A}" srcOrd="1" destOrd="0" presId="urn:microsoft.com/office/officeart/2005/8/layout/hierarchy2"/>
    <dgm:cxn modelId="{4B97AFAC-FE33-4845-9B95-97AAB5C9B9AA}" srcId="{EE6D2978-CDC0-462B-8483-1B5962CE4E0E}" destId="{CBD4AA1B-FC47-4919-9F2A-65759939DD7B}" srcOrd="4" destOrd="0" parTransId="{35996A5B-B3D7-427D-8F67-8F58AA145978}" sibTransId="{CBC624F9-5F7B-45E5-90A6-93B2C919CB8C}"/>
    <dgm:cxn modelId="{1266FC50-DD61-4340-89B0-9F8294671EAE}" type="presOf" srcId="{A069A7F2-DC56-46B6-AA1A-BAEF3DCE94AC}" destId="{145A3F80-9C09-47CD-9C51-80F66E767E7F}" srcOrd="1" destOrd="0" presId="urn:microsoft.com/office/officeart/2005/8/layout/hierarchy2"/>
    <dgm:cxn modelId="{F046A3A7-B1E5-4AE5-AF2D-5D8BB7F2B48E}" type="presOf" srcId="{FF7D8497-E767-4B61-9182-3CF8CC3B614E}" destId="{7789BE54-6B4C-4CCA-93B2-8E49FBF0F537}" srcOrd="0" destOrd="0" presId="urn:microsoft.com/office/officeart/2005/8/layout/hierarchy2"/>
    <dgm:cxn modelId="{C4B387CB-E36E-4897-BEDE-542C47D9A554}" srcId="{EE6D2978-CDC0-462B-8483-1B5962CE4E0E}" destId="{81C6DBB7-1BDE-4F3A-9443-78D88D1F2877}" srcOrd="0" destOrd="0" parTransId="{6555E017-A996-4914-A718-F9AB5BCAEEA3}" sibTransId="{834385D8-CAFC-4E11-BD0C-1D0A56331D6F}"/>
    <dgm:cxn modelId="{982E422F-BC8F-45D2-9EB7-171AE5BBED33}" srcId="{EE6D2978-CDC0-462B-8483-1B5962CE4E0E}" destId="{BCB11205-D5CB-4DBE-9F84-E5BB3A8667FD}" srcOrd="3" destOrd="0" parTransId="{FE6B38A7-0CAA-49DF-8BC0-0E97426E27AC}" sibTransId="{53A0E3E5-CC0A-4573-8E24-41053D2481C0}"/>
    <dgm:cxn modelId="{37A5F196-ACF0-4BB0-9CF2-691C2EF56F07}" type="presOf" srcId="{6555E017-A996-4914-A718-F9AB5BCAEEA3}" destId="{80A84E19-8BCC-44EA-8DFB-FC4EBB876CEB}" srcOrd="0" destOrd="0" presId="urn:microsoft.com/office/officeart/2005/8/layout/hierarchy2"/>
    <dgm:cxn modelId="{91400492-4930-4CCC-9E25-7A9CA4A960F9}" srcId="{EE6D2978-CDC0-462B-8483-1B5962CE4E0E}" destId="{F942BD2B-55F5-4B8C-BA6C-5160B8AD872D}" srcOrd="5" destOrd="0" parTransId="{2A1CAA92-D837-4F8B-ABDE-68B99234EB00}" sibTransId="{8BB716C1-C829-4790-9DD6-7FBAA674C1BB}"/>
    <dgm:cxn modelId="{D9B4D3CD-2B76-4C68-A7BD-086DEE84A6AE}" type="presOf" srcId="{AA511638-BDA7-490B-A91C-7C3A30788A5F}" destId="{7ED05463-D794-4EF0-B1EE-2E3D6E1F6E84}" srcOrd="1" destOrd="0" presId="urn:microsoft.com/office/officeart/2005/8/layout/hierarchy2"/>
    <dgm:cxn modelId="{917405EF-1AE9-4739-B262-6BA90E4D5B08}" srcId="{A112189F-4B00-4B28-B2DA-83A3B7AFE1D3}" destId="{50CA7EA3-EB00-4E1D-8154-EC3DBAE4EC3A}" srcOrd="0" destOrd="0" parTransId="{B6322A4D-AE36-4D8E-92D3-80B0D1E45302}" sibTransId="{48FD7F77-C002-4BF0-80AD-12ADEBF96CAD}"/>
    <dgm:cxn modelId="{D1124BB8-1518-46A0-853C-20B5F2FE49D4}" type="presOf" srcId="{BF3458DD-70C0-4076-A127-CBC91F1CDD03}" destId="{AD2B7361-4D4F-4C0A-AF47-283CB51AC687}" srcOrd="0" destOrd="0" presId="urn:microsoft.com/office/officeart/2005/8/layout/hierarchy2"/>
    <dgm:cxn modelId="{8CC04FA6-1675-4DA3-A47C-8CB237CF0898}" type="presOf" srcId="{FCA98BC3-24DE-4DC2-B277-54A9DD12661E}" destId="{78FD82A5-C088-4C05-9CCA-82F3FCC03699}" srcOrd="0" destOrd="0" presId="urn:microsoft.com/office/officeart/2005/8/layout/hierarchy2"/>
    <dgm:cxn modelId="{E86739F7-6AEE-43D3-8584-7651761A8831}" type="presOf" srcId="{17713D39-3B10-4C4F-A3CE-329D87733F45}" destId="{597A471E-4E91-4D12-A23D-F4E08D419E64}" srcOrd="1" destOrd="0" presId="urn:microsoft.com/office/officeart/2005/8/layout/hierarchy2"/>
    <dgm:cxn modelId="{8C91CAB7-1475-40EA-9539-4EDFAFD45BD5}" srcId="{EE6D2978-CDC0-462B-8483-1B5962CE4E0E}" destId="{4DECEE42-B54C-4A0C-84F1-DAFE041D4DF1}" srcOrd="1" destOrd="0" parTransId="{253E2C6D-08D6-4710-8B1F-40009B7E5097}" sibTransId="{81CC8770-A70D-46E8-9FF7-BF5995CE6314}"/>
    <dgm:cxn modelId="{87655AFB-F7B2-42DD-BBDB-2750C8F37A29}" type="presOf" srcId="{D4803D95-B2E7-4F6C-9B64-8B83A3A54DAA}" destId="{C5C4387A-242E-4D5D-94CD-C9DAD8881E60}" srcOrd="0" destOrd="0" presId="urn:microsoft.com/office/officeart/2005/8/layout/hierarchy2"/>
    <dgm:cxn modelId="{AD9F8DEF-EC55-402A-BC04-F23F7C13C6F0}" type="presOf" srcId="{81C6DBB7-1BDE-4F3A-9443-78D88D1F2877}" destId="{DE3DD635-EFAE-429A-BAEC-027E0501361A}" srcOrd="0" destOrd="0" presId="urn:microsoft.com/office/officeart/2005/8/layout/hierarchy2"/>
    <dgm:cxn modelId="{AAB4187F-C5EC-43F1-8BC5-939F68A412DA}" type="presOf" srcId="{6555E017-A996-4914-A718-F9AB5BCAEEA3}" destId="{53392DB0-68C5-4B57-87F9-2C49A6C4909E}" srcOrd="1" destOrd="0" presId="urn:microsoft.com/office/officeart/2005/8/layout/hierarchy2"/>
    <dgm:cxn modelId="{944048F2-575B-4585-9C48-53A82FCD1295}" type="presOf" srcId="{4F55C105-2883-4069-866B-F13FC31847E4}" destId="{7F260209-FFFF-4C91-A7A3-91B9ACEAB1C0}" srcOrd="0" destOrd="0" presId="urn:microsoft.com/office/officeart/2005/8/layout/hierarchy2"/>
    <dgm:cxn modelId="{4B0ADDBF-1409-4B27-BC32-381B5C31F2BC}" type="presOf" srcId="{B6322A4D-AE36-4D8E-92D3-80B0D1E45302}" destId="{CB356C23-0309-4820-A6F2-5B3521B5EF69}" srcOrd="0" destOrd="0" presId="urn:microsoft.com/office/officeart/2005/8/layout/hierarchy2"/>
    <dgm:cxn modelId="{45F74483-2807-472C-AB5A-A166A8AFA6DA}" type="presOf" srcId="{BCB11205-D5CB-4DBE-9F84-E5BB3A8667FD}" destId="{504DDC0F-C3B0-412D-8565-819A8FC7F2D6}" srcOrd="0" destOrd="0" presId="urn:microsoft.com/office/officeart/2005/8/layout/hierarchy2"/>
    <dgm:cxn modelId="{83B04459-932B-41B3-8536-FA6719932749}" srcId="{EE6D2978-CDC0-462B-8483-1B5962CE4E0E}" destId="{A112189F-4B00-4B28-B2DA-83A3B7AFE1D3}" srcOrd="2" destOrd="0" parTransId="{AA511638-BDA7-490B-A91C-7C3A30788A5F}" sibTransId="{37AFF324-EAA5-4DF6-A580-3EFF1257B400}"/>
    <dgm:cxn modelId="{F235A1BC-CE65-4D95-85D3-5A0CBDE14384}" srcId="{BCB11205-D5CB-4DBE-9F84-E5BB3A8667FD}" destId="{6720DE6D-CA7F-42E4-9241-C3476801CE9A}" srcOrd="0" destOrd="0" parTransId="{4F55C105-2883-4069-866B-F13FC31847E4}" sibTransId="{3FC11C8B-3B4C-4E22-BFCE-191F3881E572}"/>
    <dgm:cxn modelId="{3127EAA6-31A5-4C68-BC2A-8CEFBC38DBDF}" type="presOf" srcId="{2162DB36-0D2C-47D1-87F8-B3104008514A}" destId="{86ECB192-2353-45EA-A43C-17449033BE2A}" srcOrd="0" destOrd="0" presId="urn:microsoft.com/office/officeart/2005/8/layout/hierarchy2"/>
    <dgm:cxn modelId="{C6E7B22C-3BB9-47F9-B509-D7FC00B8A2BB}" type="presOf" srcId="{2A1CAA92-D837-4F8B-ABDE-68B99234EB00}" destId="{ACB32900-8F00-4CC7-8715-F8CAA7058FA3}" srcOrd="1" destOrd="0" presId="urn:microsoft.com/office/officeart/2005/8/layout/hierarchy2"/>
    <dgm:cxn modelId="{94A7CC5D-8DEF-4CC8-8BA8-E1E4DCADDAFC}" type="presOf" srcId="{F942BD2B-55F5-4B8C-BA6C-5160B8AD872D}" destId="{189D1BA8-C4A5-4FF3-9274-3309770E34B8}" srcOrd="0" destOrd="0" presId="urn:microsoft.com/office/officeart/2005/8/layout/hierarchy2"/>
    <dgm:cxn modelId="{A174C21D-13A6-43CA-8F0B-834CDB5B044D}" type="presOf" srcId="{B6322A4D-AE36-4D8E-92D3-80B0D1E45302}" destId="{B46A1A32-42A8-46B9-BEE5-6726E4321B37}" srcOrd="1" destOrd="0" presId="urn:microsoft.com/office/officeart/2005/8/layout/hierarchy2"/>
    <dgm:cxn modelId="{2C3662E3-33DF-4310-A5C3-E17C545FF705}" type="presOf" srcId="{253E2C6D-08D6-4710-8B1F-40009B7E5097}" destId="{75B3D234-1897-4C34-B0F8-77062ECBC6C8}" srcOrd="1" destOrd="0" presId="urn:microsoft.com/office/officeart/2005/8/layout/hierarchy2"/>
    <dgm:cxn modelId="{AAA9165D-62CD-4724-B828-26F59A3BA222}" type="presOf" srcId="{A112189F-4B00-4B28-B2DA-83A3B7AFE1D3}" destId="{1E55A1BC-8594-4AB4-8329-AF444C2A9D7A}" srcOrd="0" destOrd="0" presId="urn:microsoft.com/office/officeart/2005/8/layout/hierarchy2"/>
    <dgm:cxn modelId="{6ABD9928-DBDD-4D9A-81DC-62E66190FAE2}" type="presOf" srcId="{FE6B38A7-0CAA-49DF-8BC0-0E97426E27AC}" destId="{0068F7C2-4279-4DC3-A482-A9C19DEF47A3}" srcOrd="1" destOrd="0" presId="urn:microsoft.com/office/officeart/2005/8/layout/hierarchy2"/>
    <dgm:cxn modelId="{AF16A77A-7BD9-4193-A784-033E48CEA554}" type="presOf" srcId="{2A1CAA92-D837-4F8B-ABDE-68B99234EB00}" destId="{FE473361-1181-4655-BB7F-E4FC454650CF}" srcOrd="0" destOrd="0" presId="urn:microsoft.com/office/officeart/2005/8/layout/hierarchy2"/>
    <dgm:cxn modelId="{B88496FE-516B-4295-BCD8-B528DB2FA21A}" type="presOf" srcId="{FC202E57-333F-4BB9-8328-DF4FEAE178B8}" destId="{39618A72-AA4A-4DED-82FD-924576554768}" srcOrd="1" destOrd="0" presId="urn:microsoft.com/office/officeart/2005/8/layout/hierarchy2"/>
    <dgm:cxn modelId="{397141FD-286E-470A-87A4-56DE57E876AB}" srcId="{FF7D8497-E767-4B61-9182-3CF8CC3B614E}" destId="{9DC5D97D-63B8-4633-A5E6-D97C1BA14F36}" srcOrd="0" destOrd="0" parTransId="{A069A7F2-DC56-46B6-AA1A-BAEF3DCE94AC}" sibTransId="{4B14E457-6223-4F46-BA1D-A63D350C5BB7}"/>
    <dgm:cxn modelId="{951C0A11-534F-42A9-B304-829AD2E12E07}" type="presOf" srcId="{EE6D2978-CDC0-462B-8483-1B5962CE4E0E}" destId="{9978F967-2442-4710-BE1A-97B60CED4F31}" srcOrd="0" destOrd="0" presId="urn:microsoft.com/office/officeart/2005/8/layout/hierarchy2"/>
    <dgm:cxn modelId="{5471ABDA-2E61-46D3-BAFF-5C81257D8685}" type="presOf" srcId="{2162DB36-0D2C-47D1-87F8-B3104008514A}" destId="{7BBCDFA0-67E3-4A23-8EDE-40E818A829AF}" srcOrd="1" destOrd="0" presId="urn:microsoft.com/office/officeart/2005/8/layout/hierarchy2"/>
    <dgm:cxn modelId="{B9E7440B-A25E-47ED-B58D-9E3FA759D7E8}" type="presOf" srcId="{4B948ADB-A68A-4035-A426-BD28618CA470}" destId="{4F0AA338-BC14-4CC0-9C8A-65D3C94063DD}" srcOrd="0" destOrd="0" presId="urn:microsoft.com/office/officeart/2005/8/layout/hierarchy2"/>
    <dgm:cxn modelId="{941AE8B7-70B1-4BE9-9FD3-5A6E3059AB56}" type="presOf" srcId="{17713D39-3B10-4C4F-A3CE-329D87733F45}" destId="{E40723C5-5825-4647-B370-73B1242C214F}" srcOrd="0" destOrd="0" presId="urn:microsoft.com/office/officeart/2005/8/layout/hierarchy2"/>
    <dgm:cxn modelId="{E7EE63E0-A64B-40D7-BACD-8F39C5440FE1}" srcId="{81C6DBB7-1BDE-4F3A-9443-78D88D1F2877}" destId="{BF3458DD-70C0-4076-A127-CBC91F1CDD03}" srcOrd="0" destOrd="0" parTransId="{35C364F2-008D-434C-971F-DF3BFC6B7413}" sibTransId="{CECBE91F-3395-4CDF-8E24-965940EA816F}"/>
    <dgm:cxn modelId="{C20B4BFB-A7CF-4A6E-BBA5-1EEE135BAEB5}" type="presOf" srcId="{A069A7F2-DC56-46B6-AA1A-BAEF3DCE94AC}" destId="{52FB30CF-64AA-47A2-8D38-2AC5165BCA29}" srcOrd="0" destOrd="0" presId="urn:microsoft.com/office/officeart/2005/8/layout/hierarchy2"/>
    <dgm:cxn modelId="{8A1E3301-2EB5-47D3-AEA3-FA9341FC929D}" type="presOf" srcId="{CBD4AA1B-FC47-4919-9F2A-65759939DD7B}" destId="{792FF595-DA63-4DB0-9C93-59651A1B7E92}" srcOrd="0" destOrd="0" presId="urn:microsoft.com/office/officeart/2005/8/layout/hierarchy2"/>
    <dgm:cxn modelId="{368BF1C0-E480-4617-B9E1-12BA0C5D8A56}" type="presOf" srcId="{50CA7EA3-EB00-4E1D-8154-EC3DBAE4EC3A}" destId="{ECDE13CD-87EA-456E-92EE-69C3984598A6}" srcOrd="0" destOrd="0" presId="urn:microsoft.com/office/officeart/2005/8/layout/hierarchy2"/>
    <dgm:cxn modelId="{B3E37BC9-C413-4817-80F3-01C9EE692B45}" type="presOf" srcId="{340B5CB9-EC99-4478-9D34-5BE56193F7B2}" destId="{7E875347-6D83-40AA-AAE0-F4F81FBA2917}" srcOrd="0" destOrd="0" presId="urn:microsoft.com/office/officeart/2005/8/layout/hierarchy2"/>
    <dgm:cxn modelId="{B1B939EF-8FAF-4C24-9875-6F4F7859B5CF}" srcId="{4DECEE42-B54C-4A0C-84F1-DAFE041D4DF1}" destId="{FCA98BC3-24DE-4DC2-B277-54A9DD12661E}" srcOrd="0" destOrd="0" parTransId="{4B948ADB-A68A-4035-A426-BD28618CA470}" sibTransId="{340F229A-5EE8-40AE-9104-DBB844FB1305}"/>
    <dgm:cxn modelId="{DFC6F69A-79F9-463A-B59C-647C5525FD81}" type="presOf" srcId="{B3A67873-82B1-4BD5-87AB-104B052616F9}" destId="{1918EC06-D19E-44BA-90F2-D78C504642FA}" srcOrd="0" destOrd="0" presId="urn:microsoft.com/office/officeart/2005/8/layout/hierarchy2"/>
    <dgm:cxn modelId="{AF101DA9-807B-4CC7-AB16-8E818AB27717}" type="presOf" srcId="{4F55C105-2883-4069-866B-F13FC31847E4}" destId="{F542E656-AE01-4C61-89FD-6E78A2AE0EF2}" srcOrd="1" destOrd="0" presId="urn:microsoft.com/office/officeart/2005/8/layout/hierarchy2"/>
    <dgm:cxn modelId="{C14D7E80-A6DA-45B7-ACD6-72130800CBF1}" type="presOf" srcId="{6720DE6D-CA7F-42E4-9241-C3476801CE9A}" destId="{1A6833EB-E026-4478-BD4F-620E6B3DFEA7}" srcOrd="0" destOrd="0" presId="urn:microsoft.com/office/officeart/2005/8/layout/hierarchy2"/>
    <dgm:cxn modelId="{C1A7EC1B-F64C-49DA-AF3C-BF9F91A723A8}" type="presOf" srcId="{9DC5D97D-63B8-4633-A5E6-D97C1BA14F36}" destId="{7B1B23FC-DE08-49DF-ACD0-E0E69D6BD284}" srcOrd="0" destOrd="0" presId="urn:microsoft.com/office/officeart/2005/8/layout/hierarchy2"/>
    <dgm:cxn modelId="{9112B0F7-E518-4637-AB9D-D95B87B483FE}" srcId="{F942BD2B-55F5-4B8C-BA6C-5160B8AD872D}" destId="{340B5CB9-EC99-4478-9D34-5BE56193F7B2}" srcOrd="0" destOrd="0" parTransId="{17713D39-3B10-4C4F-A3CE-329D87733F45}" sibTransId="{A64C9442-0846-43B6-BC01-F8C87ADAB3FF}"/>
    <dgm:cxn modelId="{E781FC72-D4A0-4825-AD34-31E890C595CA}" type="presOf" srcId="{253E2C6D-08D6-4710-8B1F-40009B7E5097}" destId="{10952DDE-18BC-4B2B-A06E-4DB240482989}" srcOrd="0" destOrd="0" presId="urn:microsoft.com/office/officeart/2005/8/layout/hierarchy2"/>
    <dgm:cxn modelId="{168DD701-D565-4D77-9E60-DAB62D69D9CD}" type="presOf" srcId="{FC202E57-333F-4BB9-8328-DF4FEAE178B8}" destId="{A0AD39C1-EE28-4FB3-B7F8-33D746FF1D2C}" srcOrd="0" destOrd="0" presId="urn:microsoft.com/office/officeart/2005/8/layout/hierarchy2"/>
    <dgm:cxn modelId="{AD8E10D1-FE56-4AA7-9BD1-C72227064FC3}" type="presOf" srcId="{35996A5B-B3D7-427D-8F67-8F58AA145978}" destId="{374E69FA-9358-493D-9FBB-A5178B1D71C4}" srcOrd="1" destOrd="0" presId="urn:microsoft.com/office/officeart/2005/8/layout/hierarchy2"/>
    <dgm:cxn modelId="{7CBFB3E9-F8A8-45D5-81E8-6CE75BBA50B4}" type="presOf" srcId="{35996A5B-B3D7-427D-8F67-8F58AA145978}" destId="{0FFEEF3A-6ED0-46D1-B807-B3949DDB4D6F}" srcOrd="0" destOrd="0" presId="urn:microsoft.com/office/officeart/2005/8/layout/hierarchy2"/>
    <dgm:cxn modelId="{5C484EEB-DF7E-4EAA-850D-5ED0CA9B7931}" type="presParOf" srcId="{C5C4387A-242E-4D5D-94CD-C9DAD8881E60}" destId="{B89B1D0D-3DB6-4EEF-84FB-EA572E5439D9}" srcOrd="0" destOrd="0" presId="urn:microsoft.com/office/officeart/2005/8/layout/hierarchy2"/>
    <dgm:cxn modelId="{8EE7CB50-A918-4015-8B0A-959779D2C812}" type="presParOf" srcId="{B89B1D0D-3DB6-4EEF-84FB-EA572E5439D9}" destId="{9978F967-2442-4710-BE1A-97B60CED4F31}" srcOrd="0" destOrd="0" presId="urn:microsoft.com/office/officeart/2005/8/layout/hierarchy2"/>
    <dgm:cxn modelId="{03D1F8F2-2E87-4060-9016-8A55B8A1F391}" type="presParOf" srcId="{B89B1D0D-3DB6-4EEF-84FB-EA572E5439D9}" destId="{838ECF65-14F3-4D98-8021-548879DA41A0}" srcOrd="1" destOrd="0" presId="urn:microsoft.com/office/officeart/2005/8/layout/hierarchy2"/>
    <dgm:cxn modelId="{A6AC52EF-9245-4B64-AA59-C3262B9CAFDE}" type="presParOf" srcId="{838ECF65-14F3-4D98-8021-548879DA41A0}" destId="{80A84E19-8BCC-44EA-8DFB-FC4EBB876CEB}" srcOrd="0" destOrd="0" presId="urn:microsoft.com/office/officeart/2005/8/layout/hierarchy2"/>
    <dgm:cxn modelId="{249EAB76-9986-43EE-B84F-4C131DA40E8B}" type="presParOf" srcId="{80A84E19-8BCC-44EA-8DFB-FC4EBB876CEB}" destId="{53392DB0-68C5-4B57-87F9-2C49A6C4909E}" srcOrd="0" destOrd="0" presId="urn:microsoft.com/office/officeart/2005/8/layout/hierarchy2"/>
    <dgm:cxn modelId="{480B8D79-A5EE-4914-85C8-07F495C223FD}" type="presParOf" srcId="{838ECF65-14F3-4D98-8021-548879DA41A0}" destId="{880D5C0C-0EA6-4356-AFC2-738ACA090030}" srcOrd="1" destOrd="0" presId="urn:microsoft.com/office/officeart/2005/8/layout/hierarchy2"/>
    <dgm:cxn modelId="{C7024112-98EA-4A27-B0E2-AD20A127AE12}" type="presParOf" srcId="{880D5C0C-0EA6-4356-AFC2-738ACA090030}" destId="{DE3DD635-EFAE-429A-BAEC-027E0501361A}" srcOrd="0" destOrd="0" presId="urn:microsoft.com/office/officeart/2005/8/layout/hierarchy2"/>
    <dgm:cxn modelId="{417A6C1F-7036-445E-96B5-9B7D79C43C87}" type="presParOf" srcId="{880D5C0C-0EA6-4356-AFC2-738ACA090030}" destId="{BA7E389D-A7B3-4B3C-8CD9-D0209A10FB21}" srcOrd="1" destOrd="0" presId="urn:microsoft.com/office/officeart/2005/8/layout/hierarchy2"/>
    <dgm:cxn modelId="{9E9167A4-3980-49BE-83DC-395AEC1D66E1}" type="presParOf" srcId="{BA7E389D-A7B3-4B3C-8CD9-D0209A10FB21}" destId="{46237930-1346-4B81-A143-571C39C5D994}" srcOrd="0" destOrd="0" presId="urn:microsoft.com/office/officeart/2005/8/layout/hierarchy2"/>
    <dgm:cxn modelId="{FDE3F8A6-EB3D-478E-878C-9FB10CB094FC}" type="presParOf" srcId="{46237930-1346-4B81-A143-571C39C5D994}" destId="{CDFD04C2-A7E6-41AB-9F4A-F98DE721269C}" srcOrd="0" destOrd="0" presId="urn:microsoft.com/office/officeart/2005/8/layout/hierarchy2"/>
    <dgm:cxn modelId="{4E7EA166-6EED-4EF1-A2DE-CFB271F63D86}" type="presParOf" srcId="{BA7E389D-A7B3-4B3C-8CD9-D0209A10FB21}" destId="{64EC94EA-0DFC-455B-B286-1CF60818C289}" srcOrd="1" destOrd="0" presId="urn:microsoft.com/office/officeart/2005/8/layout/hierarchy2"/>
    <dgm:cxn modelId="{9F1BA956-49E6-4F10-AD07-B61534EDE87F}" type="presParOf" srcId="{64EC94EA-0DFC-455B-B286-1CF60818C289}" destId="{AD2B7361-4D4F-4C0A-AF47-283CB51AC687}" srcOrd="0" destOrd="0" presId="urn:microsoft.com/office/officeart/2005/8/layout/hierarchy2"/>
    <dgm:cxn modelId="{85DEBD4B-1B6A-4994-ACFB-BEB00128462E}" type="presParOf" srcId="{64EC94EA-0DFC-455B-B286-1CF60818C289}" destId="{930CB838-6B10-4380-928E-EA7524CAD499}" srcOrd="1" destOrd="0" presId="urn:microsoft.com/office/officeart/2005/8/layout/hierarchy2"/>
    <dgm:cxn modelId="{8901DD4D-C7C9-4DCE-BF58-14002103592F}" type="presParOf" srcId="{838ECF65-14F3-4D98-8021-548879DA41A0}" destId="{10952DDE-18BC-4B2B-A06E-4DB240482989}" srcOrd="2" destOrd="0" presId="urn:microsoft.com/office/officeart/2005/8/layout/hierarchy2"/>
    <dgm:cxn modelId="{50A058A9-175A-4725-8E36-CB8AD860CF87}" type="presParOf" srcId="{10952DDE-18BC-4B2B-A06E-4DB240482989}" destId="{75B3D234-1897-4C34-B0F8-77062ECBC6C8}" srcOrd="0" destOrd="0" presId="urn:microsoft.com/office/officeart/2005/8/layout/hierarchy2"/>
    <dgm:cxn modelId="{C064DE5B-431F-4FF8-BFBD-2B00B6C58CB3}" type="presParOf" srcId="{838ECF65-14F3-4D98-8021-548879DA41A0}" destId="{79E9C225-3B19-45EF-9907-2B419793C630}" srcOrd="3" destOrd="0" presId="urn:microsoft.com/office/officeart/2005/8/layout/hierarchy2"/>
    <dgm:cxn modelId="{08200F5E-DF28-4A41-8518-7D8F1F935C19}" type="presParOf" srcId="{79E9C225-3B19-45EF-9907-2B419793C630}" destId="{ED745FA3-60FA-422A-A486-005CFB6ADBAC}" srcOrd="0" destOrd="0" presId="urn:microsoft.com/office/officeart/2005/8/layout/hierarchy2"/>
    <dgm:cxn modelId="{2A638442-D8D2-497A-AD3B-4098D34ABB4D}" type="presParOf" srcId="{79E9C225-3B19-45EF-9907-2B419793C630}" destId="{FAB74B71-7594-4FA0-84A0-590CEEC5EC97}" srcOrd="1" destOrd="0" presId="urn:microsoft.com/office/officeart/2005/8/layout/hierarchy2"/>
    <dgm:cxn modelId="{7EAA73AC-E90A-4861-BC8E-0B96B16B693B}" type="presParOf" srcId="{FAB74B71-7594-4FA0-84A0-590CEEC5EC97}" destId="{4F0AA338-BC14-4CC0-9C8A-65D3C94063DD}" srcOrd="0" destOrd="0" presId="urn:microsoft.com/office/officeart/2005/8/layout/hierarchy2"/>
    <dgm:cxn modelId="{71C7353E-C9AB-4489-BA3F-51DA87C2E768}" type="presParOf" srcId="{4F0AA338-BC14-4CC0-9C8A-65D3C94063DD}" destId="{32DE28AA-E4EB-4FD0-9C84-37B404D47B4A}" srcOrd="0" destOrd="0" presId="urn:microsoft.com/office/officeart/2005/8/layout/hierarchy2"/>
    <dgm:cxn modelId="{E668B05E-0672-48B2-B7BD-64B164AFBF1F}" type="presParOf" srcId="{FAB74B71-7594-4FA0-84A0-590CEEC5EC97}" destId="{4AC2D29A-746D-4F11-9592-C2251337855B}" srcOrd="1" destOrd="0" presId="urn:microsoft.com/office/officeart/2005/8/layout/hierarchy2"/>
    <dgm:cxn modelId="{6736BA54-1BAB-40D9-8C24-78823471C9CA}" type="presParOf" srcId="{4AC2D29A-746D-4F11-9592-C2251337855B}" destId="{78FD82A5-C088-4C05-9CCA-82F3FCC03699}" srcOrd="0" destOrd="0" presId="urn:microsoft.com/office/officeart/2005/8/layout/hierarchy2"/>
    <dgm:cxn modelId="{37C1AA56-B419-4F32-B2F8-6DE4F2982911}" type="presParOf" srcId="{4AC2D29A-746D-4F11-9592-C2251337855B}" destId="{96DF488C-5740-4373-A8C8-CDB7C5244BC5}" srcOrd="1" destOrd="0" presId="urn:microsoft.com/office/officeart/2005/8/layout/hierarchy2"/>
    <dgm:cxn modelId="{6E242A62-51E0-449E-878B-528CA37CC8A6}" type="presParOf" srcId="{838ECF65-14F3-4D98-8021-548879DA41A0}" destId="{7B6F0757-2A7D-47F7-A903-3B9E56BE02AE}" srcOrd="4" destOrd="0" presId="urn:microsoft.com/office/officeart/2005/8/layout/hierarchy2"/>
    <dgm:cxn modelId="{6EB461E8-E8EB-4953-BFFB-E2FFC09724D2}" type="presParOf" srcId="{7B6F0757-2A7D-47F7-A903-3B9E56BE02AE}" destId="{7ED05463-D794-4EF0-B1EE-2E3D6E1F6E84}" srcOrd="0" destOrd="0" presId="urn:microsoft.com/office/officeart/2005/8/layout/hierarchy2"/>
    <dgm:cxn modelId="{D303DA4B-79FE-4235-BFCE-FCF5D23FC5E6}" type="presParOf" srcId="{838ECF65-14F3-4D98-8021-548879DA41A0}" destId="{DC550F33-872D-41A7-8FE5-48C2135D6E1B}" srcOrd="5" destOrd="0" presId="urn:microsoft.com/office/officeart/2005/8/layout/hierarchy2"/>
    <dgm:cxn modelId="{19859015-7B12-4B3E-8E05-A0D1DD9B0CB2}" type="presParOf" srcId="{DC550F33-872D-41A7-8FE5-48C2135D6E1B}" destId="{1E55A1BC-8594-4AB4-8329-AF444C2A9D7A}" srcOrd="0" destOrd="0" presId="urn:microsoft.com/office/officeart/2005/8/layout/hierarchy2"/>
    <dgm:cxn modelId="{290A22E4-9A48-4451-9BD3-01A35CE25AD6}" type="presParOf" srcId="{DC550F33-872D-41A7-8FE5-48C2135D6E1B}" destId="{850D2697-BEFE-4936-8CA2-B091E57B58BE}" srcOrd="1" destOrd="0" presId="urn:microsoft.com/office/officeart/2005/8/layout/hierarchy2"/>
    <dgm:cxn modelId="{10E9CA3A-D01D-47EA-870B-FCA82816EC94}" type="presParOf" srcId="{850D2697-BEFE-4936-8CA2-B091E57B58BE}" destId="{CB356C23-0309-4820-A6F2-5B3521B5EF69}" srcOrd="0" destOrd="0" presId="urn:microsoft.com/office/officeart/2005/8/layout/hierarchy2"/>
    <dgm:cxn modelId="{A18C7E37-92C6-4DFF-93C5-D94108188296}" type="presParOf" srcId="{CB356C23-0309-4820-A6F2-5B3521B5EF69}" destId="{B46A1A32-42A8-46B9-BEE5-6726E4321B37}" srcOrd="0" destOrd="0" presId="urn:microsoft.com/office/officeart/2005/8/layout/hierarchy2"/>
    <dgm:cxn modelId="{3CBBFF2F-4547-42E2-A3FF-F9FC9F3A2AC5}" type="presParOf" srcId="{850D2697-BEFE-4936-8CA2-B091E57B58BE}" destId="{4ABFC5A9-3DA5-46BD-A04F-D90CA6ED5C7C}" srcOrd="1" destOrd="0" presId="urn:microsoft.com/office/officeart/2005/8/layout/hierarchy2"/>
    <dgm:cxn modelId="{327E944E-3DF8-4CB7-8CD8-18E20AE6650D}" type="presParOf" srcId="{4ABFC5A9-3DA5-46BD-A04F-D90CA6ED5C7C}" destId="{ECDE13CD-87EA-456E-92EE-69C3984598A6}" srcOrd="0" destOrd="0" presId="urn:microsoft.com/office/officeart/2005/8/layout/hierarchy2"/>
    <dgm:cxn modelId="{0E548A70-1479-42CF-AA80-78E63D66DA3E}" type="presParOf" srcId="{4ABFC5A9-3DA5-46BD-A04F-D90CA6ED5C7C}" destId="{53AF3C27-CD5D-476B-9C32-27275887D6F5}" srcOrd="1" destOrd="0" presId="urn:microsoft.com/office/officeart/2005/8/layout/hierarchy2"/>
    <dgm:cxn modelId="{BDED6111-AC7D-4D20-A9E7-CA7E90561FC9}" type="presParOf" srcId="{838ECF65-14F3-4D98-8021-548879DA41A0}" destId="{C8FE6F5E-18E0-403B-8B00-BC5BBA1DE123}" srcOrd="6" destOrd="0" presId="urn:microsoft.com/office/officeart/2005/8/layout/hierarchy2"/>
    <dgm:cxn modelId="{2E9A8D5E-43DC-4347-8A69-28C55697F7A5}" type="presParOf" srcId="{C8FE6F5E-18E0-403B-8B00-BC5BBA1DE123}" destId="{0068F7C2-4279-4DC3-A482-A9C19DEF47A3}" srcOrd="0" destOrd="0" presId="urn:microsoft.com/office/officeart/2005/8/layout/hierarchy2"/>
    <dgm:cxn modelId="{5B8AB8F7-64E1-49D7-A9DF-D4F1D059609B}" type="presParOf" srcId="{838ECF65-14F3-4D98-8021-548879DA41A0}" destId="{863F2C30-94F9-419E-8441-71AD4FFB0319}" srcOrd="7" destOrd="0" presId="urn:microsoft.com/office/officeart/2005/8/layout/hierarchy2"/>
    <dgm:cxn modelId="{2DA6AACC-FD39-42D6-8BEF-7092186218E7}" type="presParOf" srcId="{863F2C30-94F9-419E-8441-71AD4FFB0319}" destId="{504DDC0F-C3B0-412D-8565-819A8FC7F2D6}" srcOrd="0" destOrd="0" presId="urn:microsoft.com/office/officeart/2005/8/layout/hierarchy2"/>
    <dgm:cxn modelId="{9DFDDAAB-CDBB-4D57-B000-EE0923686196}" type="presParOf" srcId="{863F2C30-94F9-419E-8441-71AD4FFB0319}" destId="{A810723E-411C-45BC-9EF4-B4530F737AF7}" srcOrd="1" destOrd="0" presId="urn:microsoft.com/office/officeart/2005/8/layout/hierarchy2"/>
    <dgm:cxn modelId="{9C054977-0883-4A68-AD46-B1AD4F9390D9}" type="presParOf" srcId="{A810723E-411C-45BC-9EF4-B4530F737AF7}" destId="{7F260209-FFFF-4C91-A7A3-91B9ACEAB1C0}" srcOrd="0" destOrd="0" presId="urn:microsoft.com/office/officeart/2005/8/layout/hierarchy2"/>
    <dgm:cxn modelId="{1526FC67-E135-4A2B-BD32-7838E919D267}" type="presParOf" srcId="{7F260209-FFFF-4C91-A7A3-91B9ACEAB1C0}" destId="{F542E656-AE01-4C61-89FD-6E78A2AE0EF2}" srcOrd="0" destOrd="0" presId="urn:microsoft.com/office/officeart/2005/8/layout/hierarchy2"/>
    <dgm:cxn modelId="{14453C63-06A9-499B-9B1F-9182E4ED65CF}" type="presParOf" srcId="{A810723E-411C-45BC-9EF4-B4530F737AF7}" destId="{ADC2BA87-952D-472E-8B05-45D9CCE1CBE1}" srcOrd="1" destOrd="0" presId="urn:microsoft.com/office/officeart/2005/8/layout/hierarchy2"/>
    <dgm:cxn modelId="{EB80F933-B48C-49AA-8929-2C1D85A746F0}" type="presParOf" srcId="{ADC2BA87-952D-472E-8B05-45D9CCE1CBE1}" destId="{1A6833EB-E026-4478-BD4F-620E6B3DFEA7}" srcOrd="0" destOrd="0" presId="urn:microsoft.com/office/officeart/2005/8/layout/hierarchy2"/>
    <dgm:cxn modelId="{376FA29B-AB13-4BE2-AB4B-5131185BEBFA}" type="presParOf" srcId="{ADC2BA87-952D-472E-8B05-45D9CCE1CBE1}" destId="{4F5A9E84-1059-4384-9FCB-C88A78F07816}" srcOrd="1" destOrd="0" presId="urn:microsoft.com/office/officeart/2005/8/layout/hierarchy2"/>
    <dgm:cxn modelId="{7DB6CFBF-68ED-462A-B214-120AADA28C16}" type="presParOf" srcId="{838ECF65-14F3-4D98-8021-548879DA41A0}" destId="{0FFEEF3A-6ED0-46D1-B807-B3949DDB4D6F}" srcOrd="8" destOrd="0" presId="urn:microsoft.com/office/officeart/2005/8/layout/hierarchy2"/>
    <dgm:cxn modelId="{F7109014-570A-47DA-817D-77C3F74AE771}" type="presParOf" srcId="{0FFEEF3A-6ED0-46D1-B807-B3949DDB4D6F}" destId="{374E69FA-9358-493D-9FBB-A5178B1D71C4}" srcOrd="0" destOrd="0" presId="urn:microsoft.com/office/officeart/2005/8/layout/hierarchy2"/>
    <dgm:cxn modelId="{AE527236-E420-42CD-94E8-C91A170B64D4}" type="presParOf" srcId="{838ECF65-14F3-4D98-8021-548879DA41A0}" destId="{2156D8A8-63F0-48AC-8DF3-49B11EF5F4F9}" srcOrd="9" destOrd="0" presId="urn:microsoft.com/office/officeart/2005/8/layout/hierarchy2"/>
    <dgm:cxn modelId="{F6E18628-BE36-4A3A-B12C-CEE7E4340947}" type="presParOf" srcId="{2156D8A8-63F0-48AC-8DF3-49B11EF5F4F9}" destId="{792FF595-DA63-4DB0-9C93-59651A1B7E92}" srcOrd="0" destOrd="0" presId="urn:microsoft.com/office/officeart/2005/8/layout/hierarchy2"/>
    <dgm:cxn modelId="{C5E221BC-75ED-45B2-BFA4-C84D1D4639CC}" type="presParOf" srcId="{2156D8A8-63F0-48AC-8DF3-49B11EF5F4F9}" destId="{DB56E260-C0D3-4BCC-80AA-506D571487B6}" srcOrd="1" destOrd="0" presId="urn:microsoft.com/office/officeart/2005/8/layout/hierarchy2"/>
    <dgm:cxn modelId="{751F708F-3F38-4DA5-B387-2C4F28C48A12}" type="presParOf" srcId="{DB56E260-C0D3-4BCC-80AA-506D571487B6}" destId="{A0AD39C1-EE28-4FB3-B7F8-33D746FF1D2C}" srcOrd="0" destOrd="0" presId="urn:microsoft.com/office/officeart/2005/8/layout/hierarchy2"/>
    <dgm:cxn modelId="{5A517A0A-104B-483A-AE38-464096698C55}" type="presParOf" srcId="{A0AD39C1-EE28-4FB3-B7F8-33D746FF1D2C}" destId="{39618A72-AA4A-4DED-82FD-924576554768}" srcOrd="0" destOrd="0" presId="urn:microsoft.com/office/officeart/2005/8/layout/hierarchy2"/>
    <dgm:cxn modelId="{ABD24609-A3E9-4FD8-BE3C-70480AE43BB9}" type="presParOf" srcId="{DB56E260-C0D3-4BCC-80AA-506D571487B6}" destId="{A671A211-49EF-4922-A5DF-D35697634910}" srcOrd="1" destOrd="0" presId="urn:microsoft.com/office/officeart/2005/8/layout/hierarchy2"/>
    <dgm:cxn modelId="{290D5B90-A614-4C54-9C21-F434DCD24630}" type="presParOf" srcId="{A671A211-49EF-4922-A5DF-D35697634910}" destId="{1918EC06-D19E-44BA-90F2-D78C504642FA}" srcOrd="0" destOrd="0" presId="urn:microsoft.com/office/officeart/2005/8/layout/hierarchy2"/>
    <dgm:cxn modelId="{038FCBA9-7E89-4285-9D73-67785A0DCC9C}" type="presParOf" srcId="{A671A211-49EF-4922-A5DF-D35697634910}" destId="{224451FA-2E76-425F-B8B5-A8402852B36B}" srcOrd="1" destOrd="0" presId="urn:microsoft.com/office/officeart/2005/8/layout/hierarchy2"/>
    <dgm:cxn modelId="{C11B52A9-CCBF-429A-AF39-A30683FA3C2D}" type="presParOf" srcId="{838ECF65-14F3-4D98-8021-548879DA41A0}" destId="{FE473361-1181-4655-BB7F-E4FC454650CF}" srcOrd="10" destOrd="0" presId="urn:microsoft.com/office/officeart/2005/8/layout/hierarchy2"/>
    <dgm:cxn modelId="{F6A780ED-4822-4EEA-AB0D-921A09B458C7}" type="presParOf" srcId="{FE473361-1181-4655-BB7F-E4FC454650CF}" destId="{ACB32900-8F00-4CC7-8715-F8CAA7058FA3}" srcOrd="0" destOrd="0" presId="urn:microsoft.com/office/officeart/2005/8/layout/hierarchy2"/>
    <dgm:cxn modelId="{596F3998-3C23-4321-827C-AEE49706E348}" type="presParOf" srcId="{838ECF65-14F3-4D98-8021-548879DA41A0}" destId="{02B5124B-08C7-4B32-868D-51CBB4F8F4A2}" srcOrd="11" destOrd="0" presId="urn:microsoft.com/office/officeart/2005/8/layout/hierarchy2"/>
    <dgm:cxn modelId="{E777A4C4-A09B-4700-AC67-8F59A30C9292}" type="presParOf" srcId="{02B5124B-08C7-4B32-868D-51CBB4F8F4A2}" destId="{189D1BA8-C4A5-4FF3-9274-3309770E34B8}" srcOrd="0" destOrd="0" presId="urn:microsoft.com/office/officeart/2005/8/layout/hierarchy2"/>
    <dgm:cxn modelId="{05E23B19-126B-4F7D-9FBF-6169EF513153}" type="presParOf" srcId="{02B5124B-08C7-4B32-868D-51CBB4F8F4A2}" destId="{099D9816-7AEF-4FF4-8120-C784B3FEFCD7}" srcOrd="1" destOrd="0" presId="urn:microsoft.com/office/officeart/2005/8/layout/hierarchy2"/>
    <dgm:cxn modelId="{16D762E8-7D40-4461-8022-E929D4260F40}" type="presParOf" srcId="{099D9816-7AEF-4FF4-8120-C784B3FEFCD7}" destId="{E40723C5-5825-4647-B370-73B1242C214F}" srcOrd="0" destOrd="0" presId="urn:microsoft.com/office/officeart/2005/8/layout/hierarchy2"/>
    <dgm:cxn modelId="{2CD6A9DD-273B-4A4E-945B-5B279EC876F3}" type="presParOf" srcId="{E40723C5-5825-4647-B370-73B1242C214F}" destId="{597A471E-4E91-4D12-A23D-F4E08D419E64}" srcOrd="0" destOrd="0" presId="urn:microsoft.com/office/officeart/2005/8/layout/hierarchy2"/>
    <dgm:cxn modelId="{C558A35F-624E-4672-BFCD-B4511C003F07}" type="presParOf" srcId="{099D9816-7AEF-4FF4-8120-C784B3FEFCD7}" destId="{7BFC44CA-0B2B-46AF-8D7F-7AE60C1D5BAA}" srcOrd="1" destOrd="0" presId="urn:microsoft.com/office/officeart/2005/8/layout/hierarchy2"/>
    <dgm:cxn modelId="{DF064D61-AAB2-49E1-94C3-C89481F39E28}" type="presParOf" srcId="{7BFC44CA-0B2B-46AF-8D7F-7AE60C1D5BAA}" destId="{7E875347-6D83-40AA-AAE0-F4F81FBA2917}" srcOrd="0" destOrd="0" presId="urn:microsoft.com/office/officeart/2005/8/layout/hierarchy2"/>
    <dgm:cxn modelId="{73129077-BAEC-42A8-9794-E0B0D4B1EC16}" type="presParOf" srcId="{7BFC44CA-0B2B-46AF-8D7F-7AE60C1D5BAA}" destId="{81093D67-F412-4BC3-8995-0D9C0790ADAD}" srcOrd="1" destOrd="0" presId="urn:microsoft.com/office/officeart/2005/8/layout/hierarchy2"/>
    <dgm:cxn modelId="{DB774A84-7447-49A5-A50D-710EB2DB7192}" type="presParOf" srcId="{838ECF65-14F3-4D98-8021-548879DA41A0}" destId="{86ECB192-2353-45EA-A43C-17449033BE2A}" srcOrd="12" destOrd="0" presId="urn:microsoft.com/office/officeart/2005/8/layout/hierarchy2"/>
    <dgm:cxn modelId="{6B788A5D-8328-4608-A3B9-1BE0AE4B0E7F}" type="presParOf" srcId="{86ECB192-2353-45EA-A43C-17449033BE2A}" destId="{7BBCDFA0-67E3-4A23-8EDE-40E818A829AF}" srcOrd="0" destOrd="0" presId="urn:microsoft.com/office/officeart/2005/8/layout/hierarchy2"/>
    <dgm:cxn modelId="{3C48F31E-1F8F-475D-8D89-31F6303C0C96}" type="presParOf" srcId="{838ECF65-14F3-4D98-8021-548879DA41A0}" destId="{E0F20D32-61FA-4B1C-B452-A2B70B64FBE1}" srcOrd="13" destOrd="0" presId="urn:microsoft.com/office/officeart/2005/8/layout/hierarchy2"/>
    <dgm:cxn modelId="{DF610A2E-C60C-4814-AFBD-AC1CD0546C67}" type="presParOf" srcId="{E0F20D32-61FA-4B1C-B452-A2B70B64FBE1}" destId="{7789BE54-6B4C-4CCA-93B2-8E49FBF0F537}" srcOrd="0" destOrd="0" presId="urn:microsoft.com/office/officeart/2005/8/layout/hierarchy2"/>
    <dgm:cxn modelId="{ED11BC0A-D382-4226-B0BC-890939E811C2}" type="presParOf" srcId="{E0F20D32-61FA-4B1C-B452-A2B70B64FBE1}" destId="{CDFB0EA2-AB75-4060-BFDE-DE4CFDEBAA08}" srcOrd="1" destOrd="0" presId="urn:microsoft.com/office/officeart/2005/8/layout/hierarchy2"/>
    <dgm:cxn modelId="{54D2F703-2734-4013-A211-75E87686FE06}" type="presParOf" srcId="{CDFB0EA2-AB75-4060-BFDE-DE4CFDEBAA08}" destId="{52FB30CF-64AA-47A2-8D38-2AC5165BCA29}" srcOrd="0" destOrd="0" presId="urn:microsoft.com/office/officeart/2005/8/layout/hierarchy2"/>
    <dgm:cxn modelId="{F8FF9F9A-0993-40B0-991A-BD20B22D5F78}" type="presParOf" srcId="{52FB30CF-64AA-47A2-8D38-2AC5165BCA29}" destId="{145A3F80-9C09-47CD-9C51-80F66E767E7F}" srcOrd="0" destOrd="0" presId="urn:microsoft.com/office/officeart/2005/8/layout/hierarchy2"/>
    <dgm:cxn modelId="{7B8208AA-334E-4D4A-A40F-8BAC30ACDC09}" type="presParOf" srcId="{CDFB0EA2-AB75-4060-BFDE-DE4CFDEBAA08}" destId="{BD3584BB-AF99-4FB6-953A-0A1DA5E2285A}" srcOrd="1" destOrd="0" presId="urn:microsoft.com/office/officeart/2005/8/layout/hierarchy2"/>
    <dgm:cxn modelId="{728496BB-D8FB-416C-BC60-8237FC068DE4}" type="presParOf" srcId="{BD3584BB-AF99-4FB6-953A-0A1DA5E2285A}" destId="{7B1B23FC-DE08-49DF-ACD0-E0E69D6BD284}" srcOrd="0" destOrd="0" presId="urn:microsoft.com/office/officeart/2005/8/layout/hierarchy2"/>
    <dgm:cxn modelId="{5F636F4D-365E-4572-9EAC-F03BB83146DC}" type="presParOf" srcId="{BD3584BB-AF99-4FB6-953A-0A1DA5E2285A}" destId="{6B208F09-24F2-4192-B54E-BEBFC2A7D70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78F967-2442-4710-BE1A-97B60CED4F31}">
      <dsp:nvSpPr>
        <dsp:cNvPr id="0" name=""/>
        <dsp:cNvSpPr/>
      </dsp:nvSpPr>
      <dsp:spPr>
        <a:xfrm>
          <a:off x="113185" y="2304254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wo</a:t>
          </a:r>
          <a:endParaRPr lang="cs-CZ" sz="1700" kern="1200" dirty="0"/>
        </a:p>
      </dsp:txBody>
      <dsp:txXfrm>
        <a:off x="127796" y="2318865"/>
        <a:ext cx="968461" cy="469619"/>
      </dsp:txXfrm>
    </dsp:sp>
    <dsp:sp modelId="{80A84E19-8BCC-44EA-8DFB-FC4EBB876CEB}">
      <dsp:nvSpPr>
        <dsp:cNvPr id="0" name=""/>
        <dsp:cNvSpPr/>
      </dsp:nvSpPr>
      <dsp:spPr>
        <a:xfrm rot="17064260">
          <a:off x="217425" y="1392943"/>
          <a:ext cx="2378592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2378592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347256" y="1342300"/>
        <a:ext cx="118929" cy="118929"/>
      </dsp:txXfrm>
    </dsp:sp>
    <dsp:sp modelId="{DE3DD635-EFAE-429A-BAEC-027E0501361A}">
      <dsp:nvSpPr>
        <dsp:cNvPr id="0" name=""/>
        <dsp:cNvSpPr/>
      </dsp:nvSpPr>
      <dsp:spPr>
        <a:xfrm>
          <a:off x="1702574" y="434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bei</a:t>
          </a:r>
          <a:endParaRPr lang="cs-CZ" sz="1700" kern="1200" dirty="0"/>
        </a:p>
      </dsp:txBody>
      <dsp:txXfrm>
        <a:off x="1717185" y="15045"/>
        <a:ext cx="968461" cy="469619"/>
      </dsp:txXfrm>
    </dsp:sp>
    <dsp:sp modelId="{46237930-1346-4B81-A143-571C39C5D994}">
      <dsp:nvSpPr>
        <dsp:cNvPr id="0" name=""/>
        <dsp:cNvSpPr/>
      </dsp:nvSpPr>
      <dsp:spPr>
        <a:xfrm rot="21596329">
          <a:off x="2700257" y="240816"/>
          <a:ext cx="406436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06436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93314" y="239477"/>
        <a:ext cx="20321" cy="20321"/>
      </dsp:txXfrm>
    </dsp:sp>
    <dsp:sp modelId="{AD2B7361-4D4F-4C0A-AF47-283CB51AC687}">
      <dsp:nvSpPr>
        <dsp:cNvPr id="0" name=""/>
        <dsp:cNvSpPr/>
      </dsp:nvSpPr>
      <dsp:spPr>
        <a:xfrm>
          <a:off x="3106693" y="0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při čem</a:t>
          </a:r>
          <a:endParaRPr lang="cs-CZ" sz="1700" i="1" kern="1200" dirty="0"/>
        </a:p>
      </dsp:txBody>
      <dsp:txXfrm>
        <a:off x="3121304" y="14611"/>
        <a:ext cx="968461" cy="469619"/>
      </dsp:txXfrm>
    </dsp:sp>
    <dsp:sp modelId="{10952DDE-18BC-4B2B-A06E-4DB240482989}">
      <dsp:nvSpPr>
        <dsp:cNvPr id="0" name=""/>
        <dsp:cNvSpPr/>
      </dsp:nvSpPr>
      <dsp:spPr>
        <a:xfrm rot="17332830">
          <a:off x="492453" y="1679777"/>
          <a:ext cx="1828535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828535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361008" y="1642886"/>
        <a:ext cx="91426" cy="91426"/>
      </dsp:txXfrm>
    </dsp:sp>
    <dsp:sp modelId="{ED745FA3-60FA-422A-A486-005CFB6ADBAC}">
      <dsp:nvSpPr>
        <dsp:cNvPr id="0" name=""/>
        <dsp:cNvSpPr/>
      </dsp:nvSpPr>
      <dsp:spPr>
        <a:xfrm>
          <a:off x="1702574" y="574102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mit</a:t>
          </a:r>
          <a:endParaRPr lang="cs-CZ" sz="1700" kern="1200" dirty="0"/>
        </a:p>
      </dsp:txBody>
      <dsp:txXfrm>
        <a:off x="1717185" y="588713"/>
        <a:ext cx="968461" cy="469619"/>
      </dsp:txXfrm>
    </dsp:sp>
    <dsp:sp modelId="{4F0AA338-BC14-4CC0-9C8A-65D3C94063DD}">
      <dsp:nvSpPr>
        <dsp:cNvPr id="0" name=""/>
        <dsp:cNvSpPr/>
      </dsp:nvSpPr>
      <dsp:spPr>
        <a:xfrm>
          <a:off x="2700257" y="814701"/>
          <a:ext cx="39907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9073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9817" y="813546"/>
        <a:ext cx="19953" cy="19953"/>
      </dsp:txXfrm>
    </dsp:sp>
    <dsp:sp modelId="{78FD82A5-C088-4C05-9CCA-82F3FCC03699}">
      <dsp:nvSpPr>
        <dsp:cNvPr id="0" name=""/>
        <dsp:cNvSpPr/>
      </dsp:nvSpPr>
      <dsp:spPr>
        <a:xfrm>
          <a:off x="3099330" y="574102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(s) čím</a:t>
          </a:r>
        </a:p>
      </dsp:txBody>
      <dsp:txXfrm>
        <a:off x="3113941" y="588713"/>
        <a:ext cx="968461" cy="469619"/>
      </dsp:txXfrm>
    </dsp:sp>
    <dsp:sp modelId="{7B6F0757-2A7D-47F7-A903-3B9E56BE02AE}">
      <dsp:nvSpPr>
        <dsp:cNvPr id="0" name=""/>
        <dsp:cNvSpPr/>
      </dsp:nvSpPr>
      <dsp:spPr>
        <a:xfrm rot="17818700">
          <a:off x="757707" y="1968791"/>
          <a:ext cx="1292810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292810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71792" y="1945293"/>
        <a:ext cx="64640" cy="64640"/>
      </dsp:txXfrm>
    </dsp:sp>
    <dsp:sp modelId="{1E55A1BC-8594-4AB4-8329-AF444C2A9D7A}">
      <dsp:nvSpPr>
        <dsp:cNvPr id="0" name=""/>
        <dsp:cNvSpPr/>
      </dsp:nvSpPr>
      <dsp:spPr>
        <a:xfrm>
          <a:off x="1697356" y="1152130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nach</a:t>
          </a:r>
          <a:endParaRPr lang="cs-CZ" sz="1700" kern="1200" dirty="0"/>
        </a:p>
      </dsp:txBody>
      <dsp:txXfrm>
        <a:off x="1711967" y="1166741"/>
        <a:ext cx="968461" cy="469619"/>
      </dsp:txXfrm>
    </dsp:sp>
    <dsp:sp modelId="{CB356C23-0309-4820-A6F2-5B3521B5EF69}">
      <dsp:nvSpPr>
        <dsp:cNvPr id="0" name=""/>
        <dsp:cNvSpPr/>
      </dsp:nvSpPr>
      <dsp:spPr>
        <a:xfrm rot="21562929">
          <a:off x="2695027" y="1390549"/>
          <a:ext cx="404314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04314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7077" y="1389263"/>
        <a:ext cx="20215" cy="20215"/>
      </dsp:txXfrm>
    </dsp:sp>
    <dsp:sp modelId="{ECDE13CD-87EA-456E-92EE-69C3984598A6}">
      <dsp:nvSpPr>
        <dsp:cNvPr id="0" name=""/>
        <dsp:cNvSpPr/>
      </dsp:nvSpPr>
      <dsp:spPr>
        <a:xfrm>
          <a:off x="3099330" y="1147770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po čem</a:t>
          </a:r>
          <a:endParaRPr lang="cs-CZ" sz="1700" i="1" kern="1200" dirty="0"/>
        </a:p>
      </dsp:txBody>
      <dsp:txXfrm>
        <a:off x="3113941" y="1162381"/>
        <a:ext cx="968461" cy="469619"/>
      </dsp:txXfrm>
    </dsp:sp>
    <dsp:sp modelId="{C8FE6F5E-18E0-403B-8B00-BC5BBA1DE123}">
      <dsp:nvSpPr>
        <dsp:cNvPr id="0" name=""/>
        <dsp:cNvSpPr/>
      </dsp:nvSpPr>
      <dsp:spPr>
        <a:xfrm rot="18930829">
          <a:off x="993072" y="2256822"/>
          <a:ext cx="822080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822080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3560" y="2245092"/>
        <a:ext cx="41104" cy="41104"/>
      </dsp:txXfrm>
    </dsp:sp>
    <dsp:sp modelId="{504DDC0F-C3B0-412D-8565-819A8FC7F2D6}">
      <dsp:nvSpPr>
        <dsp:cNvPr id="0" name=""/>
        <dsp:cNvSpPr/>
      </dsp:nvSpPr>
      <dsp:spPr>
        <a:xfrm>
          <a:off x="1697356" y="1728192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von</a:t>
          </a:r>
          <a:endParaRPr lang="cs-CZ" sz="1700" kern="1200" dirty="0"/>
        </a:p>
      </dsp:txBody>
      <dsp:txXfrm>
        <a:off x="1711967" y="1742803"/>
        <a:ext cx="968461" cy="469619"/>
      </dsp:txXfrm>
    </dsp:sp>
    <dsp:sp modelId="{7F260209-FFFF-4C91-A7A3-91B9ACEAB1C0}">
      <dsp:nvSpPr>
        <dsp:cNvPr id="0" name=""/>
        <dsp:cNvSpPr/>
      </dsp:nvSpPr>
      <dsp:spPr>
        <a:xfrm rot="21542572">
          <a:off x="2695011" y="1965414"/>
          <a:ext cx="404347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04347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7076" y="1964127"/>
        <a:ext cx="20217" cy="20217"/>
      </dsp:txXfrm>
    </dsp:sp>
    <dsp:sp modelId="{1A6833EB-E026-4478-BD4F-620E6B3DFEA7}">
      <dsp:nvSpPr>
        <dsp:cNvPr id="0" name=""/>
        <dsp:cNvSpPr/>
      </dsp:nvSpPr>
      <dsp:spPr>
        <a:xfrm>
          <a:off x="3099330" y="1721438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o čem</a:t>
          </a:r>
          <a:endParaRPr lang="cs-CZ" sz="1700" i="1" kern="1200" dirty="0"/>
        </a:p>
      </dsp:txBody>
      <dsp:txXfrm>
        <a:off x="3113941" y="1736049"/>
        <a:ext cx="968461" cy="469619"/>
      </dsp:txXfrm>
    </dsp:sp>
    <dsp:sp modelId="{0FFEEF3A-6ED0-46D1-B807-B3949DDB4D6F}">
      <dsp:nvSpPr>
        <dsp:cNvPr id="0" name=""/>
        <dsp:cNvSpPr/>
      </dsp:nvSpPr>
      <dsp:spPr>
        <a:xfrm>
          <a:off x="1110868" y="2544853"/>
          <a:ext cx="586488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586488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9450" y="2539013"/>
        <a:ext cx="29324" cy="29324"/>
      </dsp:txXfrm>
    </dsp:sp>
    <dsp:sp modelId="{792FF595-DA63-4DB0-9C93-59651A1B7E92}">
      <dsp:nvSpPr>
        <dsp:cNvPr id="0" name=""/>
        <dsp:cNvSpPr/>
      </dsp:nvSpPr>
      <dsp:spPr>
        <a:xfrm>
          <a:off x="1697356" y="2304254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zu</a:t>
          </a:r>
          <a:endParaRPr lang="cs-CZ" sz="1700" kern="1200" dirty="0"/>
        </a:p>
      </dsp:txBody>
      <dsp:txXfrm>
        <a:off x="1711967" y="2318865"/>
        <a:ext cx="968461" cy="469619"/>
      </dsp:txXfrm>
    </dsp:sp>
    <dsp:sp modelId="{A0AD39C1-EE28-4FB3-B7F8-33D746FF1D2C}">
      <dsp:nvSpPr>
        <dsp:cNvPr id="0" name=""/>
        <dsp:cNvSpPr/>
      </dsp:nvSpPr>
      <dsp:spPr>
        <a:xfrm rot="21522220">
          <a:off x="2694987" y="2540279"/>
          <a:ext cx="404394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04394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7075" y="2538991"/>
        <a:ext cx="20219" cy="20219"/>
      </dsp:txXfrm>
    </dsp:sp>
    <dsp:sp modelId="{1918EC06-D19E-44BA-90F2-D78C504642FA}">
      <dsp:nvSpPr>
        <dsp:cNvPr id="0" name=""/>
        <dsp:cNvSpPr/>
      </dsp:nvSpPr>
      <dsp:spPr>
        <a:xfrm>
          <a:off x="3099330" y="2295106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k čemu</a:t>
          </a:r>
          <a:endParaRPr lang="cs-CZ" sz="1700" i="1" kern="1200" dirty="0"/>
        </a:p>
      </dsp:txBody>
      <dsp:txXfrm>
        <a:off x="3113941" y="2309717"/>
        <a:ext cx="968461" cy="469619"/>
      </dsp:txXfrm>
    </dsp:sp>
    <dsp:sp modelId="{FE473361-1181-4655-BB7F-E4FC454650CF}">
      <dsp:nvSpPr>
        <dsp:cNvPr id="0" name=""/>
        <dsp:cNvSpPr/>
      </dsp:nvSpPr>
      <dsp:spPr>
        <a:xfrm rot="2619182">
          <a:off x="997821" y="2827113"/>
          <a:ext cx="817800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817800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6276" y="2815490"/>
        <a:ext cx="40890" cy="40890"/>
      </dsp:txXfrm>
    </dsp:sp>
    <dsp:sp modelId="{189D1BA8-C4A5-4FF3-9274-3309770E34B8}">
      <dsp:nvSpPr>
        <dsp:cNvPr id="0" name=""/>
        <dsp:cNvSpPr/>
      </dsp:nvSpPr>
      <dsp:spPr>
        <a:xfrm>
          <a:off x="1702574" y="2868774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durch</a:t>
          </a:r>
          <a:endParaRPr lang="cs-CZ" sz="1700" kern="1200" dirty="0"/>
        </a:p>
      </dsp:txBody>
      <dsp:txXfrm>
        <a:off x="1717185" y="2883385"/>
        <a:ext cx="968461" cy="469619"/>
      </dsp:txXfrm>
    </dsp:sp>
    <dsp:sp modelId="{E40723C5-5825-4647-B370-73B1242C214F}">
      <dsp:nvSpPr>
        <dsp:cNvPr id="0" name=""/>
        <dsp:cNvSpPr/>
      </dsp:nvSpPr>
      <dsp:spPr>
        <a:xfrm>
          <a:off x="2700257" y="3109372"/>
          <a:ext cx="39907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9073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9817" y="3108218"/>
        <a:ext cx="19953" cy="19953"/>
      </dsp:txXfrm>
    </dsp:sp>
    <dsp:sp modelId="{7E875347-6D83-40AA-AAE0-F4F81FBA2917}">
      <dsp:nvSpPr>
        <dsp:cNvPr id="0" name=""/>
        <dsp:cNvSpPr/>
      </dsp:nvSpPr>
      <dsp:spPr>
        <a:xfrm>
          <a:off x="3099330" y="2868774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čím</a:t>
          </a:r>
          <a:endParaRPr lang="cs-CZ" sz="1700" i="1" kern="1200" dirty="0"/>
        </a:p>
      </dsp:txBody>
      <dsp:txXfrm>
        <a:off x="3113941" y="2883385"/>
        <a:ext cx="968461" cy="469619"/>
      </dsp:txXfrm>
    </dsp:sp>
    <dsp:sp modelId="{86ECB192-2353-45EA-A43C-17449033BE2A}">
      <dsp:nvSpPr>
        <dsp:cNvPr id="0" name=""/>
        <dsp:cNvSpPr/>
      </dsp:nvSpPr>
      <dsp:spPr>
        <a:xfrm rot="3751894">
          <a:off x="765319" y="3113947"/>
          <a:ext cx="128280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282803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74651" y="3090699"/>
        <a:ext cx="64140" cy="64140"/>
      </dsp:txXfrm>
    </dsp:sp>
    <dsp:sp modelId="{7789BE54-6B4C-4CCA-93B2-8E49FBF0F537}">
      <dsp:nvSpPr>
        <dsp:cNvPr id="0" name=""/>
        <dsp:cNvSpPr/>
      </dsp:nvSpPr>
      <dsp:spPr>
        <a:xfrm>
          <a:off x="1702574" y="3442441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für</a:t>
          </a:r>
          <a:endParaRPr lang="cs-CZ" sz="1700" kern="1200" dirty="0"/>
        </a:p>
      </dsp:txBody>
      <dsp:txXfrm>
        <a:off x="1717185" y="3457052"/>
        <a:ext cx="968461" cy="469619"/>
      </dsp:txXfrm>
    </dsp:sp>
    <dsp:sp modelId="{52FB30CF-64AA-47A2-8D38-2AC5165BCA29}">
      <dsp:nvSpPr>
        <dsp:cNvPr id="0" name=""/>
        <dsp:cNvSpPr/>
      </dsp:nvSpPr>
      <dsp:spPr>
        <a:xfrm>
          <a:off x="2700257" y="3683040"/>
          <a:ext cx="39907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9073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9817" y="3681885"/>
        <a:ext cx="19953" cy="19953"/>
      </dsp:txXfrm>
    </dsp:sp>
    <dsp:sp modelId="{7B1B23FC-DE08-49DF-ACD0-E0E69D6BD284}">
      <dsp:nvSpPr>
        <dsp:cNvPr id="0" name=""/>
        <dsp:cNvSpPr/>
      </dsp:nvSpPr>
      <dsp:spPr>
        <a:xfrm>
          <a:off x="3099330" y="3442441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k čemu</a:t>
          </a:r>
          <a:endParaRPr lang="cs-CZ" sz="1700" i="1" kern="1200" dirty="0"/>
        </a:p>
      </dsp:txBody>
      <dsp:txXfrm>
        <a:off x="3113941" y="3457052"/>
        <a:ext cx="968461" cy="469619"/>
      </dsp:txXfrm>
    </dsp:sp>
    <dsp:sp modelId="{B9C9769A-5371-43CE-97C1-4B18D023E77C}">
      <dsp:nvSpPr>
        <dsp:cNvPr id="0" name=""/>
        <dsp:cNvSpPr/>
      </dsp:nvSpPr>
      <dsp:spPr>
        <a:xfrm rot="4255931">
          <a:off x="501105" y="3400781"/>
          <a:ext cx="1811232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811232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361440" y="3364322"/>
        <a:ext cx="90561" cy="90561"/>
      </dsp:txXfrm>
    </dsp:sp>
    <dsp:sp modelId="{FD0B8352-CEFF-47BA-8323-437FF5CA2520}">
      <dsp:nvSpPr>
        <dsp:cNvPr id="0" name=""/>
        <dsp:cNvSpPr/>
      </dsp:nvSpPr>
      <dsp:spPr>
        <a:xfrm>
          <a:off x="1702574" y="4016109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gegen</a:t>
          </a:r>
          <a:endParaRPr lang="cs-CZ" sz="1700" kern="1200" dirty="0"/>
        </a:p>
      </dsp:txBody>
      <dsp:txXfrm>
        <a:off x="1717185" y="4030720"/>
        <a:ext cx="968461" cy="469619"/>
      </dsp:txXfrm>
    </dsp:sp>
    <dsp:sp modelId="{D1D7CC42-59EE-401F-AC32-80DCE19EA3DF}">
      <dsp:nvSpPr>
        <dsp:cNvPr id="0" name=""/>
        <dsp:cNvSpPr/>
      </dsp:nvSpPr>
      <dsp:spPr>
        <a:xfrm>
          <a:off x="2700257" y="4256708"/>
          <a:ext cx="39907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9073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9817" y="4255553"/>
        <a:ext cx="19953" cy="19953"/>
      </dsp:txXfrm>
    </dsp:sp>
    <dsp:sp modelId="{4A1EED69-3D0E-4E47-B479-C4EF2D403E2B}">
      <dsp:nvSpPr>
        <dsp:cNvPr id="0" name=""/>
        <dsp:cNvSpPr/>
      </dsp:nvSpPr>
      <dsp:spPr>
        <a:xfrm>
          <a:off x="3099330" y="4016109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proti čemu</a:t>
          </a:r>
          <a:endParaRPr lang="cs-CZ" sz="1700" i="1" kern="1200" dirty="0"/>
        </a:p>
      </dsp:txBody>
      <dsp:txXfrm>
        <a:off x="3113941" y="4030720"/>
        <a:ext cx="968461" cy="469619"/>
      </dsp:txXfrm>
    </dsp:sp>
    <dsp:sp modelId="{041B88D9-6FF1-4D3C-BFD6-432E78050C29}">
      <dsp:nvSpPr>
        <dsp:cNvPr id="0" name=""/>
        <dsp:cNvSpPr/>
      </dsp:nvSpPr>
      <dsp:spPr>
        <a:xfrm rot="4478775">
          <a:off x="239422" y="3687832"/>
          <a:ext cx="2370564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2370564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365440" y="3637390"/>
        <a:ext cx="118528" cy="118528"/>
      </dsp:txXfrm>
    </dsp:sp>
    <dsp:sp modelId="{5A21C320-7A0E-47A2-8454-2C6B4EA2C4DD}">
      <dsp:nvSpPr>
        <dsp:cNvPr id="0" name=""/>
        <dsp:cNvSpPr/>
      </dsp:nvSpPr>
      <dsp:spPr>
        <a:xfrm>
          <a:off x="1738540" y="4590212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vor</a:t>
          </a:r>
          <a:endParaRPr lang="cs-CZ" sz="1700" kern="1200" dirty="0"/>
        </a:p>
      </dsp:txBody>
      <dsp:txXfrm>
        <a:off x="1753151" y="4604823"/>
        <a:ext cx="968461" cy="469619"/>
      </dsp:txXfrm>
    </dsp:sp>
    <dsp:sp modelId="{BF0C8A6E-6C86-4787-9EFC-FBE6E40DFDB5}">
      <dsp:nvSpPr>
        <dsp:cNvPr id="0" name=""/>
        <dsp:cNvSpPr/>
      </dsp:nvSpPr>
      <dsp:spPr>
        <a:xfrm rot="21595883">
          <a:off x="2736223" y="4830593"/>
          <a:ext cx="363107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63107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908699" y="4830338"/>
        <a:ext cx="18155" cy="18155"/>
      </dsp:txXfrm>
    </dsp:sp>
    <dsp:sp modelId="{B7095CE4-61EB-428C-BB02-21F68381579A}">
      <dsp:nvSpPr>
        <dsp:cNvPr id="0" name=""/>
        <dsp:cNvSpPr/>
      </dsp:nvSpPr>
      <dsp:spPr>
        <a:xfrm>
          <a:off x="3099330" y="4589777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před čím</a:t>
          </a:r>
          <a:endParaRPr lang="cs-CZ" sz="1700" i="1" kern="1200" dirty="0"/>
        </a:p>
      </dsp:txBody>
      <dsp:txXfrm>
        <a:off x="3113941" y="4604388"/>
        <a:ext cx="968461" cy="4696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78F967-2442-4710-BE1A-97B60CED4F31}">
      <dsp:nvSpPr>
        <dsp:cNvPr id="0" name=""/>
        <dsp:cNvSpPr/>
      </dsp:nvSpPr>
      <dsp:spPr>
        <a:xfrm>
          <a:off x="117199" y="1728652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wor</a:t>
          </a:r>
          <a:endParaRPr lang="cs-CZ" sz="2000" kern="1200" dirty="0"/>
        </a:p>
      </dsp:txBody>
      <dsp:txXfrm>
        <a:off x="131781" y="1743234"/>
        <a:ext cx="966601" cy="468718"/>
      </dsp:txXfrm>
    </dsp:sp>
    <dsp:sp modelId="{80A84E19-8BCC-44EA-8DFB-FC4EBB876CEB}">
      <dsp:nvSpPr>
        <dsp:cNvPr id="0" name=""/>
        <dsp:cNvSpPr/>
      </dsp:nvSpPr>
      <dsp:spPr>
        <a:xfrm rot="17332830">
          <a:off x="495738" y="1102799"/>
          <a:ext cx="1825020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825020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362623" y="1068555"/>
        <a:ext cx="91251" cy="91251"/>
      </dsp:txXfrm>
    </dsp:sp>
    <dsp:sp modelId="{DE3DD635-EFAE-429A-BAEC-027E0501361A}">
      <dsp:nvSpPr>
        <dsp:cNvPr id="0" name=""/>
        <dsp:cNvSpPr/>
      </dsp:nvSpPr>
      <dsp:spPr>
        <a:xfrm>
          <a:off x="1703533" y="1826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aus</a:t>
          </a:r>
          <a:endParaRPr lang="cs-CZ" sz="2000" kern="1200" dirty="0"/>
        </a:p>
      </dsp:txBody>
      <dsp:txXfrm>
        <a:off x="1718115" y="16408"/>
        <a:ext cx="966601" cy="468718"/>
      </dsp:txXfrm>
    </dsp:sp>
    <dsp:sp modelId="{46237930-1346-4B81-A143-571C39C5D994}">
      <dsp:nvSpPr>
        <dsp:cNvPr id="0" name=""/>
        <dsp:cNvSpPr/>
      </dsp:nvSpPr>
      <dsp:spPr>
        <a:xfrm rot="21596329">
          <a:off x="2699298" y="239169"/>
          <a:ext cx="405655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405655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91984" y="240409"/>
        <a:ext cx="20282" cy="20282"/>
      </dsp:txXfrm>
    </dsp:sp>
    <dsp:sp modelId="{AD2B7361-4D4F-4C0A-AF47-283CB51AC687}">
      <dsp:nvSpPr>
        <dsp:cNvPr id="0" name=""/>
        <dsp:cNvSpPr/>
      </dsp:nvSpPr>
      <dsp:spPr>
        <a:xfrm>
          <a:off x="3104953" y="1393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i="1" kern="1200" dirty="0" smtClean="0"/>
            <a:t>z čeho</a:t>
          </a:r>
          <a:endParaRPr lang="cs-CZ" sz="2000" i="1" kern="1200" dirty="0"/>
        </a:p>
      </dsp:txBody>
      <dsp:txXfrm>
        <a:off x="3119535" y="15975"/>
        <a:ext cx="966601" cy="468718"/>
      </dsp:txXfrm>
    </dsp:sp>
    <dsp:sp modelId="{10952DDE-18BC-4B2B-A06E-4DB240482989}">
      <dsp:nvSpPr>
        <dsp:cNvPr id="0" name=""/>
        <dsp:cNvSpPr/>
      </dsp:nvSpPr>
      <dsp:spPr>
        <a:xfrm rot="17825771">
          <a:off x="759964" y="1389081"/>
          <a:ext cx="1296568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296568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75834" y="1368049"/>
        <a:ext cx="64828" cy="64828"/>
      </dsp:txXfrm>
    </dsp:sp>
    <dsp:sp modelId="{ED745FA3-60FA-422A-A486-005CFB6ADBAC}">
      <dsp:nvSpPr>
        <dsp:cNvPr id="0" name=""/>
        <dsp:cNvSpPr/>
      </dsp:nvSpPr>
      <dsp:spPr>
        <a:xfrm>
          <a:off x="1703533" y="574391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um</a:t>
          </a:r>
          <a:endParaRPr lang="cs-CZ" sz="2000" kern="1200" dirty="0"/>
        </a:p>
      </dsp:txBody>
      <dsp:txXfrm>
        <a:off x="1718115" y="588973"/>
        <a:ext cx="966601" cy="468718"/>
      </dsp:txXfrm>
    </dsp:sp>
    <dsp:sp modelId="{4F0AA338-BC14-4CC0-9C8A-65D3C94063DD}">
      <dsp:nvSpPr>
        <dsp:cNvPr id="0" name=""/>
        <dsp:cNvSpPr/>
      </dsp:nvSpPr>
      <dsp:spPr>
        <a:xfrm>
          <a:off x="2699298" y="811950"/>
          <a:ext cx="398306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398306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8494" y="813375"/>
        <a:ext cx="19915" cy="19915"/>
      </dsp:txXfrm>
    </dsp:sp>
    <dsp:sp modelId="{78FD82A5-C088-4C05-9CCA-82F3FCC03699}">
      <dsp:nvSpPr>
        <dsp:cNvPr id="0" name=""/>
        <dsp:cNvSpPr/>
      </dsp:nvSpPr>
      <dsp:spPr>
        <a:xfrm>
          <a:off x="3097604" y="574391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i="1" kern="1200" dirty="0" smtClean="0"/>
            <a:t>oč</a:t>
          </a:r>
        </a:p>
      </dsp:txBody>
      <dsp:txXfrm>
        <a:off x="3112186" y="588973"/>
        <a:ext cx="966601" cy="468718"/>
      </dsp:txXfrm>
    </dsp:sp>
    <dsp:sp modelId="{7B6F0757-2A7D-47F7-A903-3B9E56BE02AE}">
      <dsp:nvSpPr>
        <dsp:cNvPr id="0" name=""/>
        <dsp:cNvSpPr/>
      </dsp:nvSpPr>
      <dsp:spPr>
        <a:xfrm rot="18923700">
          <a:off x="994556" y="1677539"/>
          <a:ext cx="822176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822176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5090" y="1668367"/>
        <a:ext cx="41108" cy="41108"/>
      </dsp:txXfrm>
    </dsp:sp>
    <dsp:sp modelId="{1E55A1BC-8594-4AB4-8329-AF444C2A9D7A}">
      <dsp:nvSpPr>
        <dsp:cNvPr id="0" name=""/>
        <dsp:cNvSpPr/>
      </dsp:nvSpPr>
      <dsp:spPr>
        <a:xfrm>
          <a:off x="1698325" y="1151307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an</a:t>
          </a:r>
          <a:endParaRPr lang="cs-CZ" sz="2000" kern="1200" dirty="0"/>
        </a:p>
      </dsp:txBody>
      <dsp:txXfrm>
        <a:off x="1712907" y="1165889"/>
        <a:ext cx="966601" cy="468718"/>
      </dsp:txXfrm>
    </dsp:sp>
    <dsp:sp modelId="{CB356C23-0309-4820-A6F2-5B3521B5EF69}">
      <dsp:nvSpPr>
        <dsp:cNvPr id="0" name=""/>
        <dsp:cNvSpPr/>
      </dsp:nvSpPr>
      <dsp:spPr>
        <a:xfrm rot="21562929">
          <a:off x="2694079" y="1386691"/>
          <a:ext cx="403537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403537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5759" y="1387985"/>
        <a:ext cx="20176" cy="20176"/>
      </dsp:txXfrm>
    </dsp:sp>
    <dsp:sp modelId="{ECDE13CD-87EA-456E-92EE-69C3984598A6}">
      <dsp:nvSpPr>
        <dsp:cNvPr id="0" name=""/>
        <dsp:cNvSpPr/>
      </dsp:nvSpPr>
      <dsp:spPr>
        <a:xfrm>
          <a:off x="3097604" y="1146956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i="1" kern="1200" dirty="0" smtClean="0"/>
            <a:t>nač</a:t>
          </a:r>
          <a:endParaRPr lang="cs-CZ" sz="2000" i="1" kern="1200" dirty="0"/>
        </a:p>
      </dsp:txBody>
      <dsp:txXfrm>
        <a:off x="3112186" y="1161538"/>
        <a:ext cx="966601" cy="468718"/>
      </dsp:txXfrm>
    </dsp:sp>
    <dsp:sp modelId="{C8FE6F5E-18E0-403B-8B00-BC5BBA1DE123}">
      <dsp:nvSpPr>
        <dsp:cNvPr id="0" name=""/>
        <dsp:cNvSpPr/>
      </dsp:nvSpPr>
      <dsp:spPr>
        <a:xfrm rot="21585965">
          <a:off x="1112962" y="1965017"/>
          <a:ext cx="585365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585365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91010" y="1961765"/>
        <a:ext cx="29268" cy="29268"/>
      </dsp:txXfrm>
    </dsp:sp>
    <dsp:sp modelId="{504DDC0F-C3B0-412D-8565-819A8FC7F2D6}">
      <dsp:nvSpPr>
        <dsp:cNvPr id="0" name=""/>
        <dsp:cNvSpPr/>
      </dsp:nvSpPr>
      <dsp:spPr>
        <a:xfrm>
          <a:off x="1698325" y="1726262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auf</a:t>
          </a:r>
          <a:endParaRPr lang="cs-CZ" sz="2000" kern="1200" dirty="0" smtClean="0"/>
        </a:p>
      </dsp:txBody>
      <dsp:txXfrm>
        <a:off x="1712907" y="1740844"/>
        <a:ext cx="966601" cy="468718"/>
      </dsp:txXfrm>
    </dsp:sp>
    <dsp:sp modelId="{7F260209-FFFF-4C91-A7A3-91B9ACEAB1C0}">
      <dsp:nvSpPr>
        <dsp:cNvPr id="0" name=""/>
        <dsp:cNvSpPr/>
      </dsp:nvSpPr>
      <dsp:spPr>
        <a:xfrm rot="21542572">
          <a:off x="2694062" y="1960451"/>
          <a:ext cx="403570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403570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5758" y="1961744"/>
        <a:ext cx="20178" cy="20178"/>
      </dsp:txXfrm>
    </dsp:sp>
    <dsp:sp modelId="{1A6833EB-E026-4478-BD4F-620E6B3DFEA7}">
      <dsp:nvSpPr>
        <dsp:cNvPr id="0" name=""/>
        <dsp:cNvSpPr/>
      </dsp:nvSpPr>
      <dsp:spPr>
        <a:xfrm>
          <a:off x="3097604" y="1719521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i="1" kern="1200" dirty="0" smtClean="0"/>
            <a:t>nač</a:t>
          </a:r>
          <a:endParaRPr lang="cs-CZ" sz="2000" i="1" kern="1200" dirty="0"/>
        </a:p>
      </dsp:txBody>
      <dsp:txXfrm>
        <a:off x="3112186" y="1734103"/>
        <a:ext cx="966601" cy="468718"/>
      </dsp:txXfrm>
    </dsp:sp>
    <dsp:sp modelId="{0FFEEF3A-6ED0-46D1-B807-B3949DDB4D6F}">
      <dsp:nvSpPr>
        <dsp:cNvPr id="0" name=""/>
        <dsp:cNvSpPr/>
      </dsp:nvSpPr>
      <dsp:spPr>
        <a:xfrm rot="2662013">
          <a:off x="996231" y="2252494"/>
          <a:ext cx="818827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818827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5174" y="2243406"/>
        <a:ext cx="40941" cy="40941"/>
      </dsp:txXfrm>
    </dsp:sp>
    <dsp:sp modelId="{792FF595-DA63-4DB0-9C93-59651A1B7E92}">
      <dsp:nvSpPr>
        <dsp:cNvPr id="0" name=""/>
        <dsp:cNvSpPr/>
      </dsp:nvSpPr>
      <dsp:spPr>
        <a:xfrm>
          <a:off x="1698325" y="2301217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in</a:t>
          </a:r>
          <a:endParaRPr lang="cs-CZ" sz="2000" kern="1200" dirty="0"/>
        </a:p>
      </dsp:txBody>
      <dsp:txXfrm>
        <a:off x="1712907" y="2315799"/>
        <a:ext cx="966601" cy="468718"/>
      </dsp:txXfrm>
    </dsp:sp>
    <dsp:sp modelId="{A0AD39C1-EE28-4FB3-B7F8-33D746FF1D2C}">
      <dsp:nvSpPr>
        <dsp:cNvPr id="0" name=""/>
        <dsp:cNvSpPr/>
      </dsp:nvSpPr>
      <dsp:spPr>
        <a:xfrm rot="21522220">
          <a:off x="2694039" y="2534211"/>
          <a:ext cx="403617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403617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5757" y="2535503"/>
        <a:ext cx="20180" cy="20180"/>
      </dsp:txXfrm>
    </dsp:sp>
    <dsp:sp modelId="{1918EC06-D19E-44BA-90F2-D78C504642FA}">
      <dsp:nvSpPr>
        <dsp:cNvPr id="0" name=""/>
        <dsp:cNvSpPr/>
      </dsp:nvSpPr>
      <dsp:spPr>
        <a:xfrm>
          <a:off x="3097604" y="2292086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i="1" kern="1200" dirty="0" smtClean="0"/>
            <a:t>v čem</a:t>
          </a:r>
          <a:endParaRPr lang="cs-CZ" sz="2000" i="1" kern="1200" dirty="0"/>
        </a:p>
      </dsp:txBody>
      <dsp:txXfrm>
        <a:off x="3112186" y="2306668"/>
        <a:ext cx="966601" cy="468718"/>
      </dsp:txXfrm>
    </dsp:sp>
    <dsp:sp modelId="{FE473361-1181-4655-BB7F-E4FC454650CF}">
      <dsp:nvSpPr>
        <dsp:cNvPr id="0" name=""/>
        <dsp:cNvSpPr/>
      </dsp:nvSpPr>
      <dsp:spPr>
        <a:xfrm rot="3751894">
          <a:off x="768080" y="2534211"/>
          <a:ext cx="1280337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280337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76240" y="2513585"/>
        <a:ext cx="64016" cy="64016"/>
      </dsp:txXfrm>
    </dsp:sp>
    <dsp:sp modelId="{189D1BA8-C4A5-4FF3-9274-3309770E34B8}">
      <dsp:nvSpPr>
        <dsp:cNvPr id="0" name=""/>
        <dsp:cNvSpPr/>
      </dsp:nvSpPr>
      <dsp:spPr>
        <a:xfrm>
          <a:off x="1703533" y="2864651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über</a:t>
          </a:r>
          <a:endParaRPr lang="cs-CZ" sz="2000" kern="1200" dirty="0"/>
        </a:p>
      </dsp:txBody>
      <dsp:txXfrm>
        <a:off x="1718115" y="2879233"/>
        <a:ext cx="966601" cy="468718"/>
      </dsp:txXfrm>
    </dsp:sp>
    <dsp:sp modelId="{E40723C5-5825-4647-B370-73B1242C214F}">
      <dsp:nvSpPr>
        <dsp:cNvPr id="0" name=""/>
        <dsp:cNvSpPr/>
      </dsp:nvSpPr>
      <dsp:spPr>
        <a:xfrm>
          <a:off x="2699298" y="3102211"/>
          <a:ext cx="398306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398306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8494" y="3103635"/>
        <a:ext cx="19915" cy="19915"/>
      </dsp:txXfrm>
    </dsp:sp>
    <dsp:sp modelId="{7E875347-6D83-40AA-AAE0-F4F81FBA2917}">
      <dsp:nvSpPr>
        <dsp:cNvPr id="0" name=""/>
        <dsp:cNvSpPr/>
      </dsp:nvSpPr>
      <dsp:spPr>
        <a:xfrm>
          <a:off x="3097604" y="2864651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i="1" kern="1200" dirty="0" smtClean="0"/>
            <a:t>o čem</a:t>
          </a:r>
          <a:endParaRPr lang="cs-CZ" sz="2000" i="1" kern="1200" dirty="0"/>
        </a:p>
      </dsp:txBody>
      <dsp:txXfrm>
        <a:off x="3112186" y="2879233"/>
        <a:ext cx="966601" cy="468718"/>
      </dsp:txXfrm>
    </dsp:sp>
    <dsp:sp modelId="{86ECB192-2353-45EA-A43C-17449033BE2A}">
      <dsp:nvSpPr>
        <dsp:cNvPr id="0" name=""/>
        <dsp:cNvSpPr/>
      </dsp:nvSpPr>
      <dsp:spPr>
        <a:xfrm rot="4255931">
          <a:off x="504373" y="2820494"/>
          <a:ext cx="1807750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807750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363055" y="2786682"/>
        <a:ext cx="90387" cy="90387"/>
      </dsp:txXfrm>
    </dsp:sp>
    <dsp:sp modelId="{7789BE54-6B4C-4CCA-93B2-8E49FBF0F537}">
      <dsp:nvSpPr>
        <dsp:cNvPr id="0" name=""/>
        <dsp:cNvSpPr/>
      </dsp:nvSpPr>
      <dsp:spPr>
        <a:xfrm>
          <a:off x="1703533" y="3437217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unter</a:t>
          </a:r>
          <a:endParaRPr lang="cs-CZ" sz="2000" kern="1200" dirty="0"/>
        </a:p>
      </dsp:txBody>
      <dsp:txXfrm>
        <a:off x="1718115" y="3451799"/>
        <a:ext cx="966601" cy="468718"/>
      </dsp:txXfrm>
    </dsp:sp>
    <dsp:sp modelId="{52FB30CF-64AA-47A2-8D38-2AC5165BCA29}">
      <dsp:nvSpPr>
        <dsp:cNvPr id="0" name=""/>
        <dsp:cNvSpPr/>
      </dsp:nvSpPr>
      <dsp:spPr>
        <a:xfrm>
          <a:off x="2699298" y="3674776"/>
          <a:ext cx="398306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398306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8494" y="3676200"/>
        <a:ext cx="19915" cy="19915"/>
      </dsp:txXfrm>
    </dsp:sp>
    <dsp:sp modelId="{7B1B23FC-DE08-49DF-ACD0-E0E69D6BD284}">
      <dsp:nvSpPr>
        <dsp:cNvPr id="0" name=""/>
        <dsp:cNvSpPr/>
      </dsp:nvSpPr>
      <dsp:spPr>
        <a:xfrm>
          <a:off x="3097604" y="3437217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i="1" kern="1200" dirty="0" smtClean="0"/>
            <a:t>pod čím</a:t>
          </a:r>
          <a:endParaRPr lang="cs-CZ" sz="2000" i="1" kern="1200" dirty="0"/>
        </a:p>
      </dsp:txBody>
      <dsp:txXfrm>
        <a:off x="3112186" y="3451799"/>
        <a:ext cx="966601" cy="468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78F967-2442-4710-BE1A-97B60CED4F31}">
      <dsp:nvSpPr>
        <dsp:cNvPr id="0" name=""/>
        <dsp:cNvSpPr/>
      </dsp:nvSpPr>
      <dsp:spPr>
        <a:xfrm>
          <a:off x="113185" y="2304254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da</a:t>
          </a:r>
          <a:endParaRPr lang="cs-CZ" sz="1700" kern="1200" dirty="0"/>
        </a:p>
      </dsp:txBody>
      <dsp:txXfrm>
        <a:off x="127796" y="2318865"/>
        <a:ext cx="968461" cy="469619"/>
      </dsp:txXfrm>
    </dsp:sp>
    <dsp:sp modelId="{80A84E19-8BCC-44EA-8DFB-FC4EBB876CEB}">
      <dsp:nvSpPr>
        <dsp:cNvPr id="0" name=""/>
        <dsp:cNvSpPr/>
      </dsp:nvSpPr>
      <dsp:spPr>
        <a:xfrm rot="17064260">
          <a:off x="217425" y="1392943"/>
          <a:ext cx="2378592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2378592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347256" y="1342300"/>
        <a:ext cx="118929" cy="118929"/>
      </dsp:txXfrm>
    </dsp:sp>
    <dsp:sp modelId="{DE3DD635-EFAE-429A-BAEC-027E0501361A}">
      <dsp:nvSpPr>
        <dsp:cNvPr id="0" name=""/>
        <dsp:cNvSpPr/>
      </dsp:nvSpPr>
      <dsp:spPr>
        <a:xfrm>
          <a:off x="1702574" y="434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bei</a:t>
          </a:r>
          <a:endParaRPr lang="cs-CZ" sz="1700" kern="1200" dirty="0"/>
        </a:p>
      </dsp:txBody>
      <dsp:txXfrm>
        <a:off x="1717185" y="15045"/>
        <a:ext cx="968461" cy="469619"/>
      </dsp:txXfrm>
    </dsp:sp>
    <dsp:sp modelId="{46237930-1346-4B81-A143-571C39C5D994}">
      <dsp:nvSpPr>
        <dsp:cNvPr id="0" name=""/>
        <dsp:cNvSpPr/>
      </dsp:nvSpPr>
      <dsp:spPr>
        <a:xfrm rot="21596329">
          <a:off x="2700257" y="240816"/>
          <a:ext cx="406436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06436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93314" y="239477"/>
        <a:ext cx="20321" cy="20321"/>
      </dsp:txXfrm>
    </dsp:sp>
    <dsp:sp modelId="{AD2B7361-4D4F-4C0A-AF47-283CB51AC687}">
      <dsp:nvSpPr>
        <dsp:cNvPr id="0" name=""/>
        <dsp:cNvSpPr/>
      </dsp:nvSpPr>
      <dsp:spPr>
        <a:xfrm>
          <a:off x="3106693" y="0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při tom</a:t>
          </a:r>
          <a:endParaRPr lang="cs-CZ" sz="1700" i="1" kern="1200" dirty="0"/>
        </a:p>
      </dsp:txBody>
      <dsp:txXfrm>
        <a:off x="3121304" y="14611"/>
        <a:ext cx="968461" cy="469619"/>
      </dsp:txXfrm>
    </dsp:sp>
    <dsp:sp modelId="{10952DDE-18BC-4B2B-A06E-4DB240482989}">
      <dsp:nvSpPr>
        <dsp:cNvPr id="0" name=""/>
        <dsp:cNvSpPr/>
      </dsp:nvSpPr>
      <dsp:spPr>
        <a:xfrm rot="17332830">
          <a:off x="492453" y="1679777"/>
          <a:ext cx="1828535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828535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361008" y="1642886"/>
        <a:ext cx="91426" cy="91426"/>
      </dsp:txXfrm>
    </dsp:sp>
    <dsp:sp modelId="{ED745FA3-60FA-422A-A486-005CFB6ADBAC}">
      <dsp:nvSpPr>
        <dsp:cNvPr id="0" name=""/>
        <dsp:cNvSpPr/>
      </dsp:nvSpPr>
      <dsp:spPr>
        <a:xfrm>
          <a:off x="1702574" y="574102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mit</a:t>
          </a:r>
          <a:endParaRPr lang="cs-CZ" sz="1700" kern="1200" dirty="0"/>
        </a:p>
      </dsp:txBody>
      <dsp:txXfrm>
        <a:off x="1717185" y="588713"/>
        <a:ext cx="968461" cy="469619"/>
      </dsp:txXfrm>
    </dsp:sp>
    <dsp:sp modelId="{4F0AA338-BC14-4CC0-9C8A-65D3C94063DD}">
      <dsp:nvSpPr>
        <dsp:cNvPr id="0" name=""/>
        <dsp:cNvSpPr/>
      </dsp:nvSpPr>
      <dsp:spPr>
        <a:xfrm>
          <a:off x="2700257" y="814701"/>
          <a:ext cx="39907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9073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9817" y="813546"/>
        <a:ext cx="19953" cy="19953"/>
      </dsp:txXfrm>
    </dsp:sp>
    <dsp:sp modelId="{78FD82A5-C088-4C05-9CCA-82F3FCC03699}">
      <dsp:nvSpPr>
        <dsp:cNvPr id="0" name=""/>
        <dsp:cNvSpPr/>
      </dsp:nvSpPr>
      <dsp:spPr>
        <a:xfrm>
          <a:off x="3099330" y="574102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(s) tím</a:t>
          </a:r>
        </a:p>
      </dsp:txBody>
      <dsp:txXfrm>
        <a:off x="3113941" y="588713"/>
        <a:ext cx="968461" cy="469619"/>
      </dsp:txXfrm>
    </dsp:sp>
    <dsp:sp modelId="{7B6F0757-2A7D-47F7-A903-3B9E56BE02AE}">
      <dsp:nvSpPr>
        <dsp:cNvPr id="0" name=""/>
        <dsp:cNvSpPr/>
      </dsp:nvSpPr>
      <dsp:spPr>
        <a:xfrm rot="17818700">
          <a:off x="757707" y="1968791"/>
          <a:ext cx="1292810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292810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71792" y="1945293"/>
        <a:ext cx="64640" cy="64640"/>
      </dsp:txXfrm>
    </dsp:sp>
    <dsp:sp modelId="{1E55A1BC-8594-4AB4-8329-AF444C2A9D7A}">
      <dsp:nvSpPr>
        <dsp:cNvPr id="0" name=""/>
        <dsp:cNvSpPr/>
      </dsp:nvSpPr>
      <dsp:spPr>
        <a:xfrm>
          <a:off x="1697356" y="1152130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nach</a:t>
          </a:r>
          <a:endParaRPr lang="cs-CZ" sz="1700" kern="1200" dirty="0"/>
        </a:p>
      </dsp:txBody>
      <dsp:txXfrm>
        <a:off x="1711967" y="1166741"/>
        <a:ext cx="968461" cy="469619"/>
      </dsp:txXfrm>
    </dsp:sp>
    <dsp:sp modelId="{CB356C23-0309-4820-A6F2-5B3521B5EF69}">
      <dsp:nvSpPr>
        <dsp:cNvPr id="0" name=""/>
        <dsp:cNvSpPr/>
      </dsp:nvSpPr>
      <dsp:spPr>
        <a:xfrm rot="21562929">
          <a:off x="2695027" y="1390549"/>
          <a:ext cx="404314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04314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7077" y="1389263"/>
        <a:ext cx="20215" cy="20215"/>
      </dsp:txXfrm>
    </dsp:sp>
    <dsp:sp modelId="{ECDE13CD-87EA-456E-92EE-69C3984598A6}">
      <dsp:nvSpPr>
        <dsp:cNvPr id="0" name=""/>
        <dsp:cNvSpPr/>
      </dsp:nvSpPr>
      <dsp:spPr>
        <a:xfrm>
          <a:off x="3099330" y="1147770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po tom</a:t>
          </a:r>
          <a:endParaRPr lang="cs-CZ" sz="1700" i="1" kern="1200" dirty="0"/>
        </a:p>
      </dsp:txBody>
      <dsp:txXfrm>
        <a:off x="3113941" y="1162381"/>
        <a:ext cx="968461" cy="469619"/>
      </dsp:txXfrm>
    </dsp:sp>
    <dsp:sp modelId="{C8FE6F5E-18E0-403B-8B00-BC5BBA1DE123}">
      <dsp:nvSpPr>
        <dsp:cNvPr id="0" name=""/>
        <dsp:cNvSpPr/>
      </dsp:nvSpPr>
      <dsp:spPr>
        <a:xfrm rot="18930829">
          <a:off x="993072" y="2256822"/>
          <a:ext cx="822080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822080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3560" y="2245092"/>
        <a:ext cx="41104" cy="41104"/>
      </dsp:txXfrm>
    </dsp:sp>
    <dsp:sp modelId="{504DDC0F-C3B0-412D-8565-819A8FC7F2D6}">
      <dsp:nvSpPr>
        <dsp:cNvPr id="0" name=""/>
        <dsp:cNvSpPr/>
      </dsp:nvSpPr>
      <dsp:spPr>
        <a:xfrm>
          <a:off x="1697356" y="1728192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von</a:t>
          </a:r>
          <a:endParaRPr lang="cs-CZ" sz="1700" kern="1200" dirty="0"/>
        </a:p>
      </dsp:txBody>
      <dsp:txXfrm>
        <a:off x="1711967" y="1742803"/>
        <a:ext cx="968461" cy="469619"/>
      </dsp:txXfrm>
    </dsp:sp>
    <dsp:sp modelId="{7F260209-FFFF-4C91-A7A3-91B9ACEAB1C0}">
      <dsp:nvSpPr>
        <dsp:cNvPr id="0" name=""/>
        <dsp:cNvSpPr/>
      </dsp:nvSpPr>
      <dsp:spPr>
        <a:xfrm rot="21542572">
          <a:off x="2695011" y="1965414"/>
          <a:ext cx="404347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04347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7076" y="1964127"/>
        <a:ext cx="20217" cy="20217"/>
      </dsp:txXfrm>
    </dsp:sp>
    <dsp:sp modelId="{1A6833EB-E026-4478-BD4F-620E6B3DFEA7}">
      <dsp:nvSpPr>
        <dsp:cNvPr id="0" name=""/>
        <dsp:cNvSpPr/>
      </dsp:nvSpPr>
      <dsp:spPr>
        <a:xfrm>
          <a:off x="3099330" y="1721438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o tom</a:t>
          </a:r>
          <a:endParaRPr lang="cs-CZ" sz="1700" i="1" kern="1200" dirty="0"/>
        </a:p>
      </dsp:txBody>
      <dsp:txXfrm>
        <a:off x="3113941" y="1736049"/>
        <a:ext cx="968461" cy="469619"/>
      </dsp:txXfrm>
    </dsp:sp>
    <dsp:sp modelId="{0FFEEF3A-6ED0-46D1-B807-B3949DDB4D6F}">
      <dsp:nvSpPr>
        <dsp:cNvPr id="0" name=""/>
        <dsp:cNvSpPr/>
      </dsp:nvSpPr>
      <dsp:spPr>
        <a:xfrm>
          <a:off x="1110868" y="2544853"/>
          <a:ext cx="586488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586488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9450" y="2539013"/>
        <a:ext cx="29324" cy="29324"/>
      </dsp:txXfrm>
    </dsp:sp>
    <dsp:sp modelId="{792FF595-DA63-4DB0-9C93-59651A1B7E92}">
      <dsp:nvSpPr>
        <dsp:cNvPr id="0" name=""/>
        <dsp:cNvSpPr/>
      </dsp:nvSpPr>
      <dsp:spPr>
        <a:xfrm>
          <a:off x="1697356" y="2304254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zu</a:t>
          </a:r>
          <a:endParaRPr lang="cs-CZ" sz="1700" kern="1200" dirty="0"/>
        </a:p>
      </dsp:txBody>
      <dsp:txXfrm>
        <a:off x="1711967" y="2318865"/>
        <a:ext cx="968461" cy="469619"/>
      </dsp:txXfrm>
    </dsp:sp>
    <dsp:sp modelId="{A0AD39C1-EE28-4FB3-B7F8-33D746FF1D2C}">
      <dsp:nvSpPr>
        <dsp:cNvPr id="0" name=""/>
        <dsp:cNvSpPr/>
      </dsp:nvSpPr>
      <dsp:spPr>
        <a:xfrm rot="21522220">
          <a:off x="2694987" y="2540279"/>
          <a:ext cx="404394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404394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7075" y="2538991"/>
        <a:ext cx="20219" cy="20219"/>
      </dsp:txXfrm>
    </dsp:sp>
    <dsp:sp modelId="{1918EC06-D19E-44BA-90F2-D78C504642FA}">
      <dsp:nvSpPr>
        <dsp:cNvPr id="0" name=""/>
        <dsp:cNvSpPr/>
      </dsp:nvSpPr>
      <dsp:spPr>
        <a:xfrm>
          <a:off x="3099330" y="2295106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k tomu</a:t>
          </a:r>
          <a:endParaRPr lang="cs-CZ" sz="1700" i="1" kern="1200" dirty="0"/>
        </a:p>
      </dsp:txBody>
      <dsp:txXfrm>
        <a:off x="3113941" y="2309717"/>
        <a:ext cx="968461" cy="469619"/>
      </dsp:txXfrm>
    </dsp:sp>
    <dsp:sp modelId="{FE473361-1181-4655-BB7F-E4FC454650CF}">
      <dsp:nvSpPr>
        <dsp:cNvPr id="0" name=""/>
        <dsp:cNvSpPr/>
      </dsp:nvSpPr>
      <dsp:spPr>
        <a:xfrm rot="2619182">
          <a:off x="997821" y="2827113"/>
          <a:ext cx="817800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817800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6276" y="2815490"/>
        <a:ext cx="40890" cy="40890"/>
      </dsp:txXfrm>
    </dsp:sp>
    <dsp:sp modelId="{189D1BA8-C4A5-4FF3-9274-3309770E34B8}">
      <dsp:nvSpPr>
        <dsp:cNvPr id="0" name=""/>
        <dsp:cNvSpPr/>
      </dsp:nvSpPr>
      <dsp:spPr>
        <a:xfrm>
          <a:off x="1702574" y="2868774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durch</a:t>
          </a:r>
          <a:endParaRPr lang="cs-CZ" sz="1700" kern="1200" dirty="0"/>
        </a:p>
      </dsp:txBody>
      <dsp:txXfrm>
        <a:off x="1717185" y="2883385"/>
        <a:ext cx="968461" cy="469619"/>
      </dsp:txXfrm>
    </dsp:sp>
    <dsp:sp modelId="{E40723C5-5825-4647-B370-73B1242C214F}">
      <dsp:nvSpPr>
        <dsp:cNvPr id="0" name=""/>
        <dsp:cNvSpPr/>
      </dsp:nvSpPr>
      <dsp:spPr>
        <a:xfrm>
          <a:off x="2700257" y="3109372"/>
          <a:ext cx="39907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9073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9817" y="3108218"/>
        <a:ext cx="19953" cy="19953"/>
      </dsp:txXfrm>
    </dsp:sp>
    <dsp:sp modelId="{7E875347-6D83-40AA-AAE0-F4F81FBA2917}">
      <dsp:nvSpPr>
        <dsp:cNvPr id="0" name=""/>
        <dsp:cNvSpPr/>
      </dsp:nvSpPr>
      <dsp:spPr>
        <a:xfrm>
          <a:off x="3099330" y="2868774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tím</a:t>
          </a:r>
          <a:endParaRPr lang="cs-CZ" sz="1700" i="1" kern="1200" dirty="0"/>
        </a:p>
      </dsp:txBody>
      <dsp:txXfrm>
        <a:off x="3113941" y="2883385"/>
        <a:ext cx="968461" cy="469619"/>
      </dsp:txXfrm>
    </dsp:sp>
    <dsp:sp modelId="{86ECB192-2353-45EA-A43C-17449033BE2A}">
      <dsp:nvSpPr>
        <dsp:cNvPr id="0" name=""/>
        <dsp:cNvSpPr/>
      </dsp:nvSpPr>
      <dsp:spPr>
        <a:xfrm rot="3751894">
          <a:off x="765319" y="3113947"/>
          <a:ext cx="128280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282803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74651" y="3090699"/>
        <a:ext cx="64140" cy="64140"/>
      </dsp:txXfrm>
    </dsp:sp>
    <dsp:sp modelId="{7789BE54-6B4C-4CCA-93B2-8E49FBF0F537}">
      <dsp:nvSpPr>
        <dsp:cNvPr id="0" name=""/>
        <dsp:cNvSpPr/>
      </dsp:nvSpPr>
      <dsp:spPr>
        <a:xfrm>
          <a:off x="1702574" y="3442441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für</a:t>
          </a:r>
          <a:endParaRPr lang="cs-CZ" sz="1700" kern="1200" dirty="0"/>
        </a:p>
      </dsp:txBody>
      <dsp:txXfrm>
        <a:off x="1717185" y="3457052"/>
        <a:ext cx="968461" cy="469619"/>
      </dsp:txXfrm>
    </dsp:sp>
    <dsp:sp modelId="{52FB30CF-64AA-47A2-8D38-2AC5165BCA29}">
      <dsp:nvSpPr>
        <dsp:cNvPr id="0" name=""/>
        <dsp:cNvSpPr/>
      </dsp:nvSpPr>
      <dsp:spPr>
        <a:xfrm>
          <a:off x="2700257" y="3683040"/>
          <a:ext cx="39907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9073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9817" y="3681885"/>
        <a:ext cx="19953" cy="19953"/>
      </dsp:txXfrm>
    </dsp:sp>
    <dsp:sp modelId="{7B1B23FC-DE08-49DF-ACD0-E0E69D6BD284}">
      <dsp:nvSpPr>
        <dsp:cNvPr id="0" name=""/>
        <dsp:cNvSpPr/>
      </dsp:nvSpPr>
      <dsp:spPr>
        <a:xfrm>
          <a:off x="3099330" y="3442441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k tomu</a:t>
          </a:r>
          <a:endParaRPr lang="cs-CZ" sz="1700" i="1" kern="1200" dirty="0"/>
        </a:p>
      </dsp:txBody>
      <dsp:txXfrm>
        <a:off x="3113941" y="3457052"/>
        <a:ext cx="968461" cy="469619"/>
      </dsp:txXfrm>
    </dsp:sp>
    <dsp:sp modelId="{B9C9769A-5371-43CE-97C1-4B18D023E77C}">
      <dsp:nvSpPr>
        <dsp:cNvPr id="0" name=""/>
        <dsp:cNvSpPr/>
      </dsp:nvSpPr>
      <dsp:spPr>
        <a:xfrm rot="4255931">
          <a:off x="501105" y="3400781"/>
          <a:ext cx="1811232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811232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361440" y="3364322"/>
        <a:ext cx="90561" cy="90561"/>
      </dsp:txXfrm>
    </dsp:sp>
    <dsp:sp modelId="{FD0B8352-CEFF-47BA-8323-437FF5CA2520}">
      <dsp:nvSpPr>
        <dsp:cNvPr id="0" name=""/>
        <dsp:cNvSpPr/>
      </dsp:nvSpPr>
      <dsp:spPr>
        <a:xfrm>
          <a:off x="1702574" y="4016109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gegen</a:t>
          </a:r>
          <a:endParaRPr lang="cs-CZ" sz="1700" kern="1200" dirty="0"/>
        </a:p>
      </dsp:txBody>
      <dsp:txXfrm>
        <a:off x="1717185" y="4030720"/>
        <a:ext cx="968461" cy="469619"/>
      </dsp:txXfrm>
    </dsp:sp>
    <dsp:sp modelId="{D1D7CC42-59EE-401F-AC32-80DCE19EA3DF}">
      <dsp:nvSpPr>
        <dsp:cNvPr id="0" name=""/>
        <dsp:cNvSpPr/>
      </dsp:nvSpPr>
      <dsp:spPr>
        <a:xfrm>
          <a:off x="2700257" y="4256708"/>
          <a:ext cx="399073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99073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9817" y="4255553"/>
        <a:ext cx="19953" cy="19953"/>
      </dsp:txXfrm>
    </dsp:sp>
    <dsp:sp modelId="{4A1EED69-3D0E-4E47-B479-C4EF2D403E2B}">
      <dsp:nvSpPr>
        <dsp:cNvPr id="0" name=""/>
        <dsp:cNvSpPr/>
      </dsp:nvSpPr>
      <dsp:spPr>
        <a:xfrm>
          <a:off x="3099330" y="4016109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proti tomu</a:t>
          </a:r>
          <a:endParaRPr lang="cs-CZ" sz="1700" i="1" kern="1200" dirty="0"/>
        </a:p>
      </dsp:txBody>
      <dsp:txXfrm>
        <a:off x="3113941" y="4030720"/>
        <a:ext cx="968461" cy="469619"/>
      </dsp:txXfrm>
    </dsp:sp>
    <dsp:sp modelId="{041B88D9-6FF1-4D3C-BFD6-432E78050C29}">
      <dsp:nvSpPr>
        <dsp:cNvPr id="0" name=""/>
        <dsp:cNvSpPr/>
      </dsp:nvSpPr>
      <dsp:spPr>
        <a:xfrm rot="4478775">
          <a:off x="239422" y="3687832"/>
          <a:ext cx="2370564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2370564" y="882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365440" y="3637390"/>
        <a:ext cx="118528" cy="118528"/>
      </dsp:txXfrm>
    </dsp:sp>
    <dsp:sp modelId="{5A21C320-7A0E-47A2-8454-2C6B4EA2C4DD}">
      <dsp:nvSpPr>
        <dsp:cNvPr id="0" name=""/>
        <dsp:cNvSpPr/>
      </dsp:nvSpPr>
      <dsp:spPr>
        <a:xfrm>
          <a:off x="1738540" y="4590212"/>
          <a:ext cx="997683" cy="4988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vor</a:t>
          </a:r>
          <a:endParaRPr lang="cs-CZ" sz="1700" kern="1200" dirty="0"/>
        </a:p>
      </dsp:txBody>
      <dsp:txXfrm>
        <a:off x="1753151" y="4604823"/>
        <a:ext cx="968461" cy="469619"/>
      </dsp:txXfrm>
    </dsp:sp>
    <dsp:sp modelId="{BF0C8A6E-6C86-4787-9EFC-FBE6E40DFDB5}">
      <dsp:nvSpPr>
        <dsp:cNvPr id="0" name=""/>
        <dsp:cNvSpPr/>
      </dsp:nvSpPr>
      <dsp:spPr>
        <a:xfrm rot="21595883">
          <a:off x="2736223" y="4830593"/>
          <a:ext cx="363107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363107" y="8822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908699" y="4830338"/>
        <a:ext cx="18155" cy="18155"/>
      </dsp:txXfrm>
    </dsp:sp>
    <dsp:sp modelId="{B7095CE4-61EB-428C-BB02-21F68381579A}">
      <dsp:nvSpPr>
        <dsp:cNvPr id="0" name=""/>
        <dsp:cNvSpPr/>
      </dsp:nvSpPr>
      <dsp:spPr>
        <a:xfrm>
          <a:off x="3099330" y="4589777"/>
          <a:ext cx="997683" cy="498841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i="1" kern="1200" dirty="0" smtClean="0"/>
            <a:t>před tím</a:t>
          </a:r>
          <a:endParaRPr lang="cs-CZ" sz="1700" i="1" kern="1200" dirty="0"/>
        </a:p>
      </dsp:txBody>
      <dsp:txXfrm>
        <a:off x="3113941" y="4604388"/>
        <a:ext cx="968461" cy="4696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78F967-2442-4710-BE1A-97B60CED4F31}">
      <dsp:nvSpPr>
        <dsp:cNvPr id="0" name=""/>
        <dsp:cNvSpPr/>
      </dsp:nvSpPr>
      <dsp:spPr>
        <a:xfrm>
          <a:off x="117199" y="1728652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dar</a:t>
          </a:r>
          <a:endParaRPr lang="cs-CZ" sz="2100" kern="1200" dirty="0"/>
        </a:p>
      </dsp:txBody>
      <dsp:txXfrm>
        <a:off x="131781" y="1743234"/>
        <a:ext cx="966601" cy="468718"/>
      </dsp:txXfrm>
    </dsp:sp>
    <dsp:sp modelId="{80A84E19-8BCC-44EA-8DFB-FC4EBB876CEB}">
      <dsp:nvSpPr>
        <dsp:cNvPr id="0" name=""/>
        <dsp:cNvSpPr/>
      </dsp:nvSpPr>
      <dsp:spPr>
        <a:xfrm rot="17332830">
          <a:off x="495738" y="1102799"/>
          <a:ext cx="1825020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825020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362623" y="1068555"/>
        <a:ext cx="91251" cy="91251"/>
      </dsp:txXfrm>
    </dsp:sp>
    <dsp:sp modelId="{DE3DD635-EFAE-429A-BAEC-027E0501361A}">
      <dsp:nvSpPr>
        <dsp:cNvPr id="0" name=""/>
        <dsp:cNvSpPr/>
      </dsp:nvSpPr>
      <dsp:spPr>
        <a:xfrm>
          <a:off x="1703533" y="1826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aus</a:t>
          </a:r>
          <a:endParaRPr lang="cs-CZ" sz="2100" kern="1200" dirty="0"/>
        </a:p>
      </dsp:txBody>
      <dsp:txXfrm>
        <a:off x="1718115" y="16408"/>
        <a:ext cx="966601" cy="468718"/>
      </dsp:txXfrm>
    </dsp:sp>
    <dsp:sp modelId="{46237930-1346-4B81-A143-571C39C5D994}">
      <dsp:nvSpPr>
        <dsp:cNvPr id="0" name=""/>
        <dsp:cNvSpPr/>
      </dsp:nvSpPr>
      <dsp:spPr>
        <a:xfrm rot="21596329">
          <a:off x="2699298" y="239169"/>
          <a:ext cx="405655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405655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91984" y="240409"/>
        <a:ext cx="20282" cy="20282"/>
      </dsp:txXfrm>
    </dsp:sp>
    <dsp:sp modelId="{AD2B7361-4D4F-4C0A-AF47-283CB51AC687}">
      <dsp:nvSpPr>
        <dsp:cNvPr id="0" name=""/>
        <dsp:cNvSpPr/>
      </dsp:nvSpPr>
      <dsp:spPr>
        <a:xfrm>
          <a:off x="3104953" y="1393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i="1" kern="1200" dirty="0" smtClean="0"/>
            <a:t>z toho</a:t>
          </a:r>
          <a:endParaRPr lang="cs-CZ" sz="2100" i="1" kern="1200" dirty="0"/>
        </a:p>
      </dsp:txBody>
      <dsp:txXfrm>
        <a:off x="3119535" y="15975"/>
        <a:ext cx="966601" cy="468718"/>
      </dsp:txXfrm>
    </dsp:sp>
    <dsp:sp modelId="{10952DDE-18BC-4B2B-A06E-4DB240482989}">
      <dsp:nvSpPr>
        <dsp:cNvPr id="0" name=""/>
        <dsp:cNvSpPr/>
      </dsp:nvSpPr>
      <dsp:spPr>
        <a:xfrm rot="17825771">
          <a:off x="759964" y="1389081"/>
          <a:ext cx="1296568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296568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75834" y="1368049"/>
        <a:ext cx="64828" cy="64828"/>
      </dsp:txXfrm>
    </dsp:sp>
    <dsp:sp modelId="{ED745FA3-60FA-422A-A486-005CFB6ADBAC}">
      <dsp:nvSpPr>
        <dsp:cNvPr id="0" name=""/>
        <dsp:cNvSpPr/>
      </dsp:nvSpPr>
      <dsp:spPr>
        <a:xfrm>
          <a:off x="1703533" y="574391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um</a:t>
          </a:r>
          <a:endParaRPr lang="cs-CZ" sz="2100" kern="1200" dirty="0"/>
        </a:p>
      </dsp:txBody>
      <dsp:txXfrm>
        <a:off x="1718115" y="588973"/>
        <a:ext cx="966601" cy="468718"/>
      </dsp:txXfrm>
    </dsp:sp>
    <dsp:sp modelId="{4F0AA338-BC14-4CC0-9C8A-65D3C94063DD}">
      <dsp:nvSpPr>
        <dsp:cNvPr id="0" name=""/>
        <dsp:cNvSpPr/>
      </dsp:nvSpPr>
      <dsp:spPr>
        <a:xfrm>
          <a:off x="2699298" y="811950"/>
          <a:ext cx="398306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398306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8494" y="813375"/>
        <a:ext cx="19915" cy="19915"/>
      </dsp:txXfrm>
    </dsp:sp>
    <dsp:sp modelId="{78FD82A5-C088-4C05-9CCA-82F3FCC03699}">
      <dsp:nvSpPr>
        <dsp:cNvPr id="0" name=""/>
        <dsp:cNvSpPr/>
      </dsp:nvSpPr>
      <dsp:spPr>
        <a:xfrm>
          <a:off x="3097604" y="574391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i="1" kern="1200" dirty="0" smtClean="0"/>
            <a:t>o to</a:t>
          </a:r>
        </a:p>
      </dsp:txBody>
      <dsp:txXfrm>
        <a:off x="3112186" y="588973"/>
        <a:ext cx="966601" cy="468718"/>
      </dsp:txXfrm>
    </dsp:sp>
    <dsp:sp modelId="{7B6F0757-2A7D-47F7-A903-3B9E56BE02AE}">
      <dsp:nvSpPr>
        <dsp:cNvPr id="0" name=""/>
        <dsp:cNvSpPr/>
      </dsp:nvSpPr>
      <dsp:spPr>
        <a:xfrm rot="18923700">
          <a:off x="994556" y="1677539"/>
          <a:ext cx="822176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822176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5090" y="1668367"/>
        <a:ext cx="41108" cy="41108"/>
      </dsp:txXfrm>
    </dsp:sp>
    <dsp:sp modelId="{1E55A1BC-8594-4AB4-8329-AF444C2A9D7A}">
      <dsp:nvSpPr>
        <dsp:cNvPr id="0" name=""/>
        <dsp:cNvSpPr/>
      </dsp:nvSpPr>
      <dsp:spPr>
        <a:xfrm>
          <a:off x="1698325" y="1151307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an</a:t>
          </a:r>
          <a:endParaRPr lang="cs-CZ" sz="2100" kern="1200" dirty="0"/>
        </a:p>
      </dsp:txBody>
      <dsp:txXfrm>
        <a:off x="1712907" y="1165889"/>
        <a:ext cx="966601" cy="468718"/>
      </dsp:txXfrm>
    </dsp:sp>
    <dsp:sp modelId="{CB356C23-0309-4820-A6F2-5B3521B5EF69}">
      <dsp:nvSpPr>
        <dsp:cNvPr id="0" name=""/>
        <dsp:cNvSpPr/>
      </dsp:nvSpPr>
      <dsp:spPr>
        <a:xfrm rot="21562929">
          <a:off x="2694079" y="1386691"/>
          <a:ext cx="403537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403537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5759" y="1387985"/>
        <a:ext cx="20176" cy="20176"/>
      </dsp:txXfrm>
    </dsp:sp>
    <dsp:sp modelId="{ECDE13CD-87EA-456E-92EE-69C3984598A6}">
      <dsp:nvSpPr>
        <dsp:cNvPr id="0" name=""/>
        <dsp:cNvSpPr/>
      </dsp:nvSpPr>
      <dsp:spPr>
        <a:xfrm>
          <a:off x="3097604" y="1146956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i="1" kern="1200" dirty="0" smtClean="0"/>
            <a:t>na to</a:t>
          </a:r>
          <a:endParaRPr lang="cs-CZ" sz="2100" i="1" kern="1200" dirty="0"/>
        </a:p>
      </dsp:txBody>
      <dsp:txXfrm>
        <a:off x="3112186" y="1161538"/>
        <a:ext cx="966601" cy="468718"/>
      </dsp:txXfrm>
    </dsp:sp>
    <dsp:sp modelId="{C8FE6F5E-18E0-403B-8B00-BC5BBA1DE123}">
      <dsp:nvSpPr>
        <dsp:cNvPr id="0" name=""/>
        <dsp:cNvSpPr/>
      </dsp:nvSpPr>
      <dsp:spPr>
        <a:xfrm rot="21585965">
          <a:off x="1112962" y="1965017"/>
          <a:ext cx="585365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585365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91010" y="1961765"/>
        <a:ext cx="29268" cy="29268"/>
      </dsp:txXfrm>
    </dsp:sp>
    <dsp:sp modelId="{504DDC0F-C3B0-412D-8565-819A8FC7F2D6}">
      <dsp:nvSpPr>
        <dsp:cNvPr id="0" name=""/>
        <dsp:cNvSpPr/>
      </dsp:nvSpPr>
      <dsp:spPr>
        <a:xfrm>
          <a:off x="1698325" y="1726262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auf</a:t>
          </a:r>
          <a:endParaRPr lang="cs-CZ" sz="2100" kern="1200" dirty="0" smtClean="0"/>
        </a:p>
      </dsp:txBody>
      <dsp:txXfrm>
        <a:off x="1712907" y="1740844"/>
        <a:ext cx="966601" cy="468718"/>
      </dsp:txXfrm>
    </dsp:sp>
    <dsp:sp modelId="{7F260209-FFFF-4C91-A7A3-91B9ACEAB1C0}">
      <dsp:nvSpPr>
        <dsp:cNvPr id="0" name=""/>
        <dsp:cNvSpPr/>
      </dsp:nvSpPr>
      <dsp:spPr>
        <a:xfrm rot="21542572">
          <a:off x="2694062" y="1960451"/>
          <a:ext cx="403570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403570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5758" y="1961744"/>
        <a:ext cx="20178" cy="20178"/>
      </dsp:txXfrm>
    </dsp:sp>
    <dsp:sp modelId="{1A6833EB-E026-4478-BD4F-620E6B3DFEA7}">
      <dsp:nvSpPr>
        <dsp:cNvPr id="0" name=""/>
        <dsp:cNvSpPr/>
      </dsp:nvSpPr>
      <dsp:spPr>
        <a:xfrm>
          <a:off x="3097604" y="1719521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i="1" kern="1200" dirty="0" smtClean="0"/>
            <a:t>na to</a:t>
          </a:r>
          <a:endParaRPr lang="cs-CZ" sz="2100" i="1" kern="1200" dirty="0"/>
        </a:p>
      </dsp:txBody>
      <dsp:txXfrm>
        <a:off x="3112186" y="1734103"/>
        <a:ext cx="966601" cy="468718"/>
      </dsp:txXfrm>
    </dsp:sp>
    <dsp:sp modelId="{0FFEEF3A-6ED0-46D1-B807-B3949DDB4D6F}">
      <dsp:nvSpPr>
        <dsp:cNvPr id="0" name=""/>
        <dsp:cNvSpPr/>
      </dsp:nvSpPr>
      <dsp:spPr>
        <a:xfrm rot="2662013">
          <a:off x="996231" y="2252494"/>
          <a:ext cx="818827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818827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85174" y="2243406"/>
        <a:ext cx="40941" cy="40941"/>
      </dsp:txXfrm>
    </dsp:sp>
    <dsp:sp modelId="{792FF595-DA63-4DB0-9C93-59651A1B7E92}">
      <dsp:nvSpPr>
        <dsp:cNvPr id="0" name=""/>
        <dsp:cNvSpPr/>
      </dsp:nvSpPr>
      <dsp:spPr>
        <a:xfrm>
          <a:off x="1698325" y="2301217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in</a:t>
          </a:r>
          <a:endParaRPr lang="cs-CZ" sz="2100" kern="1200" dirty="0"/>
        </a:p>
      </dsp:txBody>
      <dsp:txXfrm>
        <a:off x="1712907" y="2315799"/>
        <a:ext cx="966601" cy="468718"/>
      </dsp:txXfrm>
    </dsp:sp>
    <dsp:sp modelId="{A0AD39C1-EE28-4FB3-B7F8-33D746FF1D2C}">
      <dsp:nvSpPr>
        <dsp:cNvPr id="0" name=""/>
        <dsp:cNvSpPr/>
      </dsp:nvSpPr>
      <dsp:spPr>
        <a:xfrm rot="21522220">
          <a:off x="2694039" y="2534211"/>
          <a:ext cx="403617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403617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5757" y="2535503"/>
        <a:ext cx="20180" cy="20180"/>
      </dsp:txXfrm>
    </dsp:sp>
    <dsp:sp modelId="{1918EC06-D19E-44BA-90F2-D78C504642FA}">
      <dsp:nvSpPr>
        <dsp:cNvPr id="0" name=""/>
        <dsp:cNvSpPr/>
      </dsp:nvSpPr>
      <dsp:spPr>
        <a:xfrm>
          <a:off x="3097604" y="2292086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i="1" kern="1200" dirty="0" smtClean="0"/>
            <a:t>v tom</a:t>
          </a:r>
          <a:endParaRPr lang="cs-CZ" sz="2100" i="1" kern="1200" dirty="0"/>
        </a:p>
      </dsp:txBody>
      <dsp:txXfrm>
        <a:off x="3112186" y="2306668"/>
        <a:ext cx="966601" cy="468718"/>
      </dsp:txXfrm>
    </dsp:sp>
    <dsp:sp modelId="{FE473361-1181-4655-BB7F-E4FC454650CF}">
      <dsp:nvSpPr>
        <dsp:cNvPr id="0" name=""/>
        <dsp:cNvSpPr/>
      </dsp:nvSpPr>
      <dsp:spPr>
        <a:xfrm rot="3751894">
          <a:off x="768080" y="2534211"/>
          <a:ext cx="1280337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280337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376240" y="2513585"/>
        <a:ext cx="64016" cy="64016"/>
      </dsp:txXfrm>
    </dsp:sp>
    <dsp:sp modelId="{189D1BA8-C4A5-4FF3-9274-3309770E34B8}">
      <dsp:nvSpPr>
        <dsp:cNvPr id="0" name=""/>
        <dsp:cNvSpPr/>
      </dsp:nvSpPr>
      <dsp:spPr>
        <a:xfrm>
          <a:off x="1703533" y="2864651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über</a:t>
          </a:r>
          <a:endParaRPr lang="cs-CZ" sz="2100" kern="1200" dirty="0"/>
        </a:p>
      </dsp:txBody>
      <dsp:txXfrm>
        <a:off x="1718115" y="2879233"/>
        <a:ext cx="966601" cy="468718"/>
      </dsp:txXfrm>
    </dsp:sp>
    <dsp:sp modelId="{E40723C5-5825-4647-B370-73B1242C214F}">
      <dsp:nvSpPr>
        <dsp:cNvPr id="0" name=""/>
        <dsp:cNvSpPr/>
      </dsp:nvSpPr>
      <dsp:spPr>
        <a:xfrm>
          <a:off x="2699298" y="3102211"/>
          <a:ext cx="398306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398306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8494" y="3103635"/>
        <a:ext cx="19915" cy="19915"/>
      </dsp:txXfrm>
    </dsp:sp>
    <dsp:sp modelId="{7E875347-6D83-40AA-AAE0-F4F81FBA2917}">
      <dsp:nvSpPr>
        <dsp:cNvPr id="0" name=""/>
        <dsp:cNvSpPr/>
      </dsp:nvSpPr>
      <dsp:spPr>
        <a:xfrm>
          <a:off x="3097604" y="2864651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i="1" kern="1200" dirty="0" smtClean="0"/>
            <a:t>o tom</a:t>
          </a:r>
          <a:endParaRPr lang="cs-CZ" sz="2100" i="1" kern="1200" dirty="0"/>
        </a:p>
      </dsp:txBody>
      <dsp:txXfrm>
        <a:off x="3112186" y="2879233"/>
        <a:ext cx="966601" cy="468718"/>
      </dsp:txXfrm>
    </dsp:sp>
    <dsp:sp modelId="{86ECB192-2353-45EA-A43C-17449033BE2A}">
      <dsp:nvSpPr>
        <dsp:cNvPr id="0" name=""/>
        <dsp:cNvSpPr/>
      </dsp:nvSpPr>
      <dsp:spPr>
        <a:xfrm rot="4255931">
          <a:off x="504373" y="2820494"/>
          <a:ext cx="1807750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1807750" y="1138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363055" y="2786682"/>
        <a:ext cx="90387" cy="90387"/>
      </dsp:txXfrm>
    </dsp:sp>
    <dsp:sp modelId="{7789BE54-6B4C-4CCA-93B2-8E49FBF0F537}">
      <dsp:nvSpPr>
        <dsp:cNvPr id="0" name=""/>
        <dsp:cNvSpPr/>
      </dsp:nvSpPr>
      <dsp:spPr>
        <a:xfrm>
          <a:off x="1703533" y="3437217"/>
          <a:ext cx="995765" cy="497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unter</a:t>
          </a:r>
          <a:endParaRPr lang="cs-CZ" sz="2100" kern="1200" dirty="0"/>
        </a:p>
      </dsp:txBody>
      <dsp:txXfrm>
        <a:off x="1718115" y="3451799"/>
        <a:ext cx="966601" cy="468718"/>
      </dsp:txXfrm>
    </dsp:sp>
    <dsp:sp modelId="{52FB30CF-64AA-47A2-8D38-2AC5165BCA29}">
      <dsp:nvSpPr>
        <dsp:cNvPr id="0" name=""/>
        <dsp:cNvSpPr/>
      </dsp:nvSpPr>
      <dsp:spPr>
        <a:xfrm>
          <a:off x="2699298" y="3674776"/>
          <a:ext cx="398306" cy="22763"/>
        </a:xfrm>
        <a:custGeom>
          <a:avLst/>
          <a:gdLst/>
          <a:ahLst/>
          <a:cxnLst/>
          <a:rect l="0" t="0" r="0" b="0"/>
          <a:pathLst>
            <a:path>
              <a:moveTo>
                <a:pt x="0" y="11381"/>
              </a:moveTo>
              <a:lnTo>
                <a:pt x="398306" y="11381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8494" y="3676200"/>
        <a:ext cx="19915" cy="19915"/>
      </dsp:txXfrm>
    </dsp:sp>
    <dsp:sp modelId="{7B1B23FC-DE08-49DF-ACD0-E0E69D6BD284}">
      <dsp:nvSpPr>
        <dsp:cNvPr id="0" name=""/>
        <dsp:cNvSpPr/>
      </dsp:nvSpPr>
      <dsp:spPr>
        <a:xfrm>
          <a:off x="3097604" y="3437217"/>
          <a:ext cx="995765" cy="497882"/>
        </a:xfrm>
        <a:prstGeom prst="roundRect">
          <a:avLst>
            <a:gd name="adj" fmla="val 10000"/>
          </a:avLst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i="1" kern="1200" dirty="0" smtClean="0"/>
            <a:t>pod tím</a:t>
          </a:r>
          <a:endParaRPr lang="cs-CZ" sz="2100" i="1" kern="1200" dirty="0"/>
        </a:p>
      </dsp:txBody>
      <dsp:txXfrm>
        <a:off x="3112186" y="3451799"/>
        <a:ext cx="966601" cy="468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7F6DC1-6ACD-433D-B6C6-0DEFBAD0C2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25621-FC89-4701-8356-0723E6A05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058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8C2F004-5D7B-4005-9687-ADA37846B639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8404290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tableStyleId>{18603FDC-E32A-4AB5-989C-0864C3EAD2B8}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+mj-lt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+mj-lt"/>
                        </a:rPr>
                      </a:br>
                      <a:r>
                        <a:rPr lang="cs-CZ" sz="1700" dirty="0" smtClean="0">
                          <a:latin typeface="+mj-lt"/>
                        </a:rPr>
                        <a:t>Hradec Králové, </a:t>
                      </a:r>
                      <a:r>
                        <a:rPr lang="cs-CZ" sz="1700" dirty="0" err="1" smtClean="0">
                          <a:latin typeface="+mj-lt"/>
                        </a:rPr>
                        <a:t>Vocelova</a:t>
                      </a:r>
                      <a:r>
                        <a:rPr lang="cs-CZ" sz="1700" dirty="0" smtClean="0">
                          <a:latin typeface="+mj-lt"/>
                        </a:rPr>
                        <a:t> 1338, příspěvková organizace</a:t>
                      </a:r>
                      <a:endParaRPr lang="cs-CZ" sz="1700" dirty="0" smtClean="0">
                        <a:latin typeface="+mj-lt"/>
                        <a:cs typeface="Arial" pitchFamily="34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Registrační číslo projektu: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+mj-lt"/>
                        </a:rPr>
                        <a:t>CZ.1.07/1.5.00/34.0245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Číslo DUM: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+mj-lt"/>
                        </a:rPr>
                        <a:t>VY_32_INOVACE_04_A_10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Tematická oblast: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latin typeface="+mj-lt"/>
                        </a:rPr>
                        <a:t>Mluvnice a gramatika 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Téma: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Zájmenná příslovce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Autor: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Bc. Dagmar Poláková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Datum vytvoření: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září 2012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821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Präpositionaladverbien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Zájmenná příslovce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857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Slovesné vazby</a:t>
            </a:r>
            <a:br>
              <a:rPr lang="cs-CZ" dirty="0" smtClean="0"/>
            </a:br>
            <a:r>
              <a:rPr lang="cs-CZ" dirty="0" smtClean="0"/>
              <a:t>Slovesa s předložkou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325112"/>
          </a:xfrm>
        </p:spPr>
        <p:txBody>
          <a:bodyPr/>
          <a:lstStyle/>
          <a:p>
            <a:pPr marL="109728" indent="0">
              <a:buNone/>
            </a:pPr>
            <a:r>
              <a:rPr lang="cs-CZ" b="1" dirty="0" smtClean="0"/>
              <a:t>Se 4. pádem</a:t>
            </a:r>
          </a:p>
          <a:p>
            <a:pPr marL="109728" indent="0">
              <a:buNone/>
            </a:pPr>
            <a:r>
              <a:rPr lang="cs-CZ" dirty="0" err="1" smtClean="0"/>
              <a:t>warten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– </a:t>
            </a:r>
            <a:r>
              <a:rPr lang="cs-CZ" i="1" dirty="0" smtClean="0"/>
              <a:t>čekat na</a:t>
            </a:r>
          </a:p>
          <a:p>
            <a:endParaRPr lang="cs-CZ" dirty="0" smtClean="0"/>
          </a:p>
          <a:p>
            <a:endParaRPr lang="cs-CZ" dirty="0"/>
          </a:p>
          <a:p>
            <a:pPr marL="109728" indent="0">
              <a:buNone/>
            </a:pPr>
            <a:r>
              <a:rPr lang="cs-CZ" b="1" dirty="0"/>
              <a:t>Se </a:t>
            </a:r>
            <a:r>
              <a:rPr lang="cs-CZ" b="1" dirty="0" smtClean="0"/>
              <a:t>3. </a:t>
            </a:r>
            <a:r>
              <a:rPr lang="cs-CZ" b="1" dirty="0"/>
              <a:t>pádem</a:t>
            </a:r>
          </a:p>
          <a:p>
            <a:pPr marL="109728" indent="0">
              <a:buNone/>
            </a:pPr>
            <a:r>
              <a:rPr lang="cs-CZ" dirty="0" err="1" smtClean="0"/>
              <a:t>träumen</a:t>
            </a:r>
            <a:r>
              <a:rPr lang="cs-CZ" dirty="0" smtClean="0"/>
              <a:t> von – </a:t>
            </a:r>
            <a:r>
              <a:rPr lang="cs-CZ" i="1" dirty="0" smtClean="0"/>
              <a:t>snít o</a:t>
            </a:r>
            <a:endParaRPr lang="cs-CZ" i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6912783"/>
              </p:ext>
            </p:extLst>
          </p:nvPr>
        </p:nvGraphicFramePr>
        <p:xfrm>
          <a:off x="1547665" y="3212976"/>
          <a:ext cx="5616624" cy="365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80119"/>
                <a:gridCol w="639256"/>
                <a:gridCol w="3897249"/>
              </a:tblGrid>
              <a:tr h="1390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warten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auf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den</a:t>
                      </a:r>
                      <a:r>
                        <a:rPr lang="cs-CZ" dirty="0" smtClean="0"/>
                        <a:t> Mann</a:t>
                      </a:r>
                      <a:r>
                        <a:rPr lang="cs-CZ" baseline="0" dirty="0" smtClean="0"/>
                        <a:t>/</a:t>
                      </a:r>
                      <a:r>
                        <a:rPr lang="cs-CZ" b="1" baseline="0" dirty="0" err="1" smtClean="0"/>
                        <a:t>die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Frau</a:t>
                      </a:r>
                      <a:r>
                        <a:rPr lang="cs-CZ" baseline="0" dirty="0" smtClean="0"/>
                        <a:t>/</a:t>
                      </a:r>
                      <a:r>
                        <a:rPr lang="cs-CZ" b="1" baseline="0" dirty="0" err="1" smtClean="0"/>
                        <a:t>das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aseline="0" dirty="0" err="1" smtClean="0"/>
                        <a:t>Kind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038997"/>
              </p:ext>
            </p:extLst>
          </p:nvPr>
        </p:nvGraphicFramePr>
        <p:xfrm>
          <a:off x="1475656" y="5013176"/>
          <a:ext cx="5616624" cy="365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80119"/>
                <a:gridCol w="639256"/>
                <a:gridCol w="3897249"/>
              </a:tblGrid>
              <a:tr h="1390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träumen</a:t>
                      </a:r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von</a:t>
                      </a:r>
                      <a:endParaRPr lang="cs-CZ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dem</a:t>
                      </a:r>
                      <a:r>
                        <a:rPr lang="cs-CZ" dirty="0" smtClean="0"/>
                        <a:t> Mann</a:t>
                      </a:r>
                      <a:r>
                        <a:rPr lang="cs-CZ" baseline="0" dirty="0" smtClean="0"/>
                        <a:t>/</a:t>
                      </a:r>
                      <a:r>
                        <a:rPr lang="cs-CZ" b="1" baseline="0" dirty="0" smtClean="0"/>
                        <a:t>der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Frau</a:t>
                      </a:r>
                      <a:r>
                        <a:rPr lang="cs-CZ" baseline="0" dirty="0" smtClean="0"/>
                        <a:t>/</a:t>
                      </a:r>
                      <a:r>
                        <a:rPr lang="cs-CZ" b="1" baseline="0" dirty="0" smtClean="0"/>
                        <a:t>dem </a:t>
                      </a:r>
                      <a:r>
                        <a:rPr lang="cs-CZ" baseline="0" dirty="0" err="1" smtClean="0"/>
                        <a:t>Kind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692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065" y="548680"/>
            <a:ext cx="8507288" cy="106680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Präpositionaladverbien</a:t>
            </a:r>
            <a:r>
              <a:rPr lang="cs-CZ" sz="3200" dirty="0" smtClean="0"/>
              <a:t> – zájmenná příslovce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496944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Používáme, když se </a:t>
            </a:r>
            <a:r>
              <a:rPr lang="cs-CZ" dirty="0"/>
              <a:t>jedná </a:t>
            </a:r>
            <a:r>
              <a:rPr lang="cs-CZ" b="1" dirty="0"/>
              <a:t>o věci</a:t>
            </a:r>
            <a:r>
              <a:rPr lang="cs-CZ" b="1" dirty="0" smtClean="0"/>
              <a:t>.</a:t>
            </a:r>
          </a:p>
          <a:p>
            <a:r>
              <a:rPr lang="cs-CZ" b="1" dirty="0"/>
              <a:t>U osob </a:t>
            </a:r>
            <a:r>
              <a:rPr lang="cs-CZ" dirty="0"/>
              <a:t>se užívá </a:t>
            </a:r>
            <a:r>
              <a:rPr lang="cs-CZ" dirty="0" smtClean="0"/>
              <a:t>předložka s osobním zájmenem.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357301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Na koho?	na tebe</a:t>
            </a:r>
          </a:p>
          <a:p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wen</a:t>
            </a:r>
            <a:r>
              <a:rPr lang="cs-CZ" dirty="0" smtClean="0"/>
              <a:t>?	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48477" y="3634571"/>
            <a:ext cx="37444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9728" lvl="0">
              <a:spcBef>
                <a:spcPts val="300"/>
              </a:spcBef>
              <a:buClr>
                <a:srgbClr val="A04DA3"/>
              </a:buClr>
            </a:pPr>
            <a:r>
              <a:rPr lang="cs-CZ" sz="2800" dirty="0" err="1" smtClean="0">
                <a:solidFill>
                  <a:prstClr val="black"/>
                </a:solidFill>
              </a:rPr>
              <a:t>Ich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srgbClr val="A04DA3">
                    <a:lumMod val="75000"/>
                  </a:srgbClr>
                </a:solidFill>
              </a:rPr>
              <a:t>warte</a:t>
            </a:r>
            <a:r>
              <a:rPr lang="cs-CZ" sz="2800" dirty="0">
                <a:solidFill>
                  <a:srgbClr val="A04DA3">
                    <a:lumMod val="75000"/>
                  </a:srgbClr>
                </a:solidFill>
              </a:rPr>
              <a:t> </a:t>
            </a:r>
            <a:r>
              <a:rPr lang="cs-CZ" sz="2800" dirty="0" err="1">
                <a:solidFill>
                  <a:srgbClr val="A04DA3">
                    <a:lumMod val="75000"/>
                  </a:srgbClr>
                </a:solidFill>
              </a:rPr>
              <a:t>auf</a:t>
            </a:r>
            <a:r>
              <a:rPr lang="cs-CZ" sz="2800" dirty="0">
                <a:solidFill>
                  <a:srgbClr val="A04DA3">
                    <a:lumMod val="75000"/>
                  </a:srgbClr>
                </a:solidFill>
              </a:rPr>
              <a:t> </a:t>
            </a:r>
            <a:r>
              <a:rPr lang="cs-CZ" sz="2800" b="1" dirty="0" err="1">
                <a:solidFill>
                  <a:prstClr val="black"/>
                </a:solidFill>
              </a:rPr>
              <a:t>dich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600877" y="4581128"/>
            <a:ext cx="332305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9728" lvl="0">
              <a:spcBef>
                <a:spcPts val="300"/>
              </a:spcBef>
              <a:buClr>
                <a:srgbClr val="A04DA3"/>
              </a:buClr>
            </a:pPr>
            <a:r>
              <a:rPr lang="cs-CZ" sz="2800" dirty="0" err="1" smtClean="0">
                <a:solidFill>
                  <a:prstClr val="black"/>
                </a:solidFill>
              </a:rPr>
              <a:t>Ich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srgbClr val="A04DA3">
                    <a:lumMod val="75000"/>
                  </a:srgbClr>
                </a:solidFill>
              </a:rPr>
              <a:t>warte</a:t>
            </a:r>
            <a:r>
              <a:rPr lang="cs-CZ" sz="2800" dirty="0">
                <a:solidFill>
                  <a:srgbClr val="A04DA3">
                    <a:lumMod val="75000"/>
                  </a:srgbClr>
                </a:solidFill>
              </a:rPr>
              <a:t> </a:t>
            </a:r>
            <a:r>
              <a:rPr lang="cs-CZ" sz="2800" b="1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darauf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8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26159" y="4583630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Na co?		na to</a:t>
            </a:r>
          </a:p>
          <a:p>
            <a:r>
              <a:rPr lang="cs-CZ" dirty="0" err="1" smtClean="0"/>
              <a:t>Worauf</a:t>
            </a:r>
            <a:r>
              <a:rPr lang="cs-CZ" dirty="0" smtClean="0"/>
              <a:t>?		</a:t>
            </a:r>
            <a:r>
              <a:rPr lang="cs-CZ" dirty="0" err="1" smtClean="0"/>
              <a:t>darauf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56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686800" cy="1066800"/>
          </a:xfrm>
        </p:spPr>
        <p:txBody>
          <a:bodyPr/>
          <a:lstStyle/>
          <a:p>
            <a:r>
              <a:rPr lang="cs-CZ" sz="3200" dirty="0" smtClean="0">
                <a:solidFill>
                  <a:srgbClr val="424456"/>
                </a:solidFill>
              </a:rPr>
              <a:t>Tázací zájmenná </a:t>
            </a:r>
            <a:r>
              <a:rPr lang="cs-CZ" sz="3200" dirty="0">
                <a:solidFill>
                  <a:srgbClr val="424456"/>
                </a:solidFill>
              </a:rPr>
              <a:t>příslovce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41625" y="1700808"/>
            <a:ext cx="7056784" cy="1461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9728" indent="0">
              <a:buNone/>
            </a:pPr>
            <a:r>
              <a:rPr lang="cs-CZ" b="1" dirty="0" err="1" smtClean="0"/>
              <a:t>wo</a:t>
            </a:r>
            <a:r>
              <a:rPr lang="cs-CZ" b="1" dirty="0" smtClean="0"/>
              <a:t>(r</a:t>
            </a:r>
            <a:r>
              <a:rPr lang="cs-CZ" b="1" dirty="0"/>
              <a:t>)</a:t>
            </a:r>
            <a:r>
              <a:rPr lang="cs-CZ" dirty="0"/>
              <a:t> + </a:t>
            </a:r>
            <a:r>
              <a:rPr lang="cs-CZ" b="1" dirty="0"/>
              <a:t>předložka</a:t>
            </a:r>
            <a:r>
              <a:rPr lang="cs-CZ" dirty="0"/>
              <a:t> 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(</a:t>
            </a:r>
            <a:r>
              <a:rPr lang="cs-CZ" dirty="0"/>
              <a:t>např.: </a:t>
            </a:r>
            <a:r>
              <a:rPr lang="cs-CZ" dirty="0" err="1"/>
              <a:t>worauf</a:t>
            </a:r>
            <a:r>
              <a:rPr lang="cs-CZ" dirty="0"/>
              <a:t> - na čem, </a:t>
            </a:r>
            <a:r>
              <a:rPr lang="cs-CZ" dirty="0" err="1"/>
              <a:t>wozu</a:t>
            </a:r>
            <a:r>
              <a:rPr lang="cs-CZ" dirty="0"/>
              <a:t> - k čemu)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3510259"/>
            <a:ext cx="268054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Wo</a:t>
            </a:r>
            <a:r>
              <a:rPr lang="cs-CZ" b="1" dirty="0" err="1" smtClean="0"/>
              <a:t>r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denkst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Wofür</a:t>
            </a:r>
            <a:r>
              <a:rPr lang="cs-CZ" dirty="0" smtClean="0"/>
              <a:t> </a:t>
            </a:r>
            <a:r>
              <a:rPr lang="cs-CZ" dirty="0" err="1"/>
              <a:t>brauchst</a:t>
            </a:r>
            <a:r>
              <a:rPr lang="cs-CZ" dirty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Wo</a:t>
            </a:r>
            <a:r>
              <a:rPr lang="cs-CZ" b="1" dirty="0" err="1" smtClean="0"/>
              <a:t>r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wartest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3499583"/>
            <a:ext cx="246734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co myslíš?</a:t>
            </a:r>
          </a:p>
          <a:p>
            <a:endParaRPr lang="cs-CZ" dirty="0"/>
          </a:p>
          <a:p>
            <a:r>
              <a:rPr lang="cs-CZ" dirty="0" smtClean="0"/>
              <a:t>K čemu to potřebuješ?</a:t>
            </a:r>
          </a:p>
          <a:p>
            <a:endParaRPr lang="cs-CZ" dirty="0"/>
          </a:p>
          <a:p>
            <a:r>
              <a:rPr lang="cs-CZ" dirty="0" smtClean="0"/>
              <a:t>Na co čekáš?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03870" y="5517232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9728" lvl="0">
              <a:spcBef>
                <a:spcPts val="300"/>
              </a:spcBef>
              <a:buClr>
                <a:srgbClr val="A04DA3"/>
              </a:buClr>
            </a:pPr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vkládáme </a:t>
            </a:r>
            <a:r>
              <a:rPr lang="cs-CZ" dirty="0">
                <a:solidFill>
                  <a:prstClr val="black"/>
                </a:solidFill>
              </a:rPr>
              <a:t>pokud předložka začíná na </a:t>
            </a:r>
            <a:r>
              <a:rPr lang="cs-CZ" dirty="0" smtClean="0">
                <a:solidFill>
                  <a:prstClr val="black"/>
                </a:solidFill>
              </a:rPr>
              <a:t>samohlásku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94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864096"/>
          </a:xfrm>
        </p:spPr>
        <p:txBody>
          <a:bodyPr/>
          <a:lstStyle/>
          <a:p>
            <a:r>
              <a:rPr lang="cs-CZ" dirty="0" smtClean="0"/>
              <a:t>Tázací zájmenná příslovce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4784"/>
          <a:ext cx="4402832" cy="5089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741168" y="2060848"/>
          <a:ext cx="4402832" cy="3936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r>
              <a:rPr lang="cs-CZ" dirty="0" smtClean="0">
                <a:solidFill>
                  <a:srgbClr val="424456"/>
                </a:solidFill>
              </a:rPr>
              <a:t>Ukazovací zájmenná </a:t>
            </a:r>
            <a:r>
              <a:rPr lang="cs-CZ" dirty="0">
                <a:solidFill>
                  <a:srgbClr val="424456"/>
                </a:solidFill>
              </a:rPr>
              <a:t>příslovce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9925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0" indent="0">
              <a:spcBef>
                <a:spcPts val="300"/>
              </a:spcBef>
              <a:buClr>
                <a:srgbClr val="A04DA3"/>
              </a:buClr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da(r) + předložka </a:t>
            </a:r>
          </a:p>
          <a:p>
            <a:pPr marL="0" lvl="0" indent="0">
              <a:spcBef>
                <a:spcPts val="300"/>
              </a:spcBef>
              <a:buClr>
                <a:srgbClr val="A04DA3"/>
              </a:buClr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(např.: </a:t>
            </a:r>
            <a:r>
              <a:rPr lang="cs-CZ" sz="2800" dirty="0" err="1" smtClean="0">
                <a:solidFill>
                  <a:prstClr val="black"/>
                </a:solidFill>
              </a:rPr>
              <a:t>davon</a:t>
            </a:r>
            <a:r>
              <a:rPr lang="cs-CZ" sz="2800" dirty="0" smtClean="0">
                <a:solidFill>
                  <a:prstClr val="black"/>
                </a:solidFill>
              </a:rPr>
              <a:t> - o tom, </a:t>
            </a:r>
            <a:r>
              <a:rPr lang="cs-CZ" sz="2800" dirty="0" err="1" smtClean="0">
                <a:solidFill>
                  <a:prstClr val="black"/>
                </a:solidFill>
              </a:rPr>
              <a:t>da</a:t>
            </a:r>
            <a:r>
              <a:rPr lang="cs-CZ" sz="2800" b="1" dirty="0" err="1" smtClean="0">
                <a:solidFill>
                  <a:prstClr val="black"/>
                </a:solidFill>
              </a:rPr>
              <a:t>r</a:t>
            </a:r>
            <a:r>
              <a:rPr lang="cs-CZ" sz="2800" dirty="0" err="1" smtClean="0">
                <a:solidFill>
                  <a:prstClr val="black"/>
                </a:solidFill>
              </a:rPr>
              <a:t>auf</a:t>
            </a:r>
            <a:r>
              <a:rPr lang="cs-CZ" sz="2800" dirty="0" smtClean="0">
                <a:solidFill>
                  <a:prstClr val="black"/>
                </a:solidFill>
              </a:rPr>
              <a:t> - k tomu)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3499583"/>
            <a:ext cx="223651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Myslím na to.</a:t>
            </a:r>
          </a:p>
          <a:p>
            <a:endParaRPr lang="cs-CZ" dirty="0"/>
          </a:p>
          <a:p>
            <a:r>
              <a:rPr lang="cs-CZ" dirty="0" smtClean="0"/>
              <a:t>Potřebuji to k tomu.</a:t>
            </a:r>
          </a:p>
          <a:p>
            <a:endParaRPr lang="cs-CZ" dirty="0"/>
          </a:p>
          <a:p>
            <a:r>
              <a:rPr lang="cs-CZ" dirty="0" smtClean="0"/>
              <a:t>Čekám na to.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04387" y="3499583"/>
            <a:ext cx="263245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denke</a:t>
            </a:r>
            <a:r>
              <a:rPr lang="cs-CZ" dirty="0" smtClean="0"/>
              <a:t> </a:t>
            </a:r>
            <a:r>
              <a:rPr lang="cs-CZ" b="1" dirty="0" err="1" smtClean="0"/>
              <a:t>daran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brauche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 </a:t>
            </a:r>
            <a:r>
              <a:rPr lang="cs-CZ" b="1" dirty="0" err="1" smtClean="0"/>
              <a:t>dafür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warte</a:t>
            </a:r>
            <a:r>
              <a:rPr lang="cs-CZ" dirty="0" smtClean="0"/>
              <a:t> </a:t>
            </a:r>
            <a:r>
              <a:rPr lang="cs-CZ" b="1" dirty="0" err="1" smtClean="0"/>
              <a:t>darauf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4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864096"/>
          </a:xfrm>
        </p:spPr>
        <p:txBody>
          <a:bodyPr/>
          <a:lstStyle/>
          <a:p>
            <a:r>
              <a:rPr lang="cs-CZ" dirty="0" smtClean="0"/>
              <a:t>Ukazovací zájmenná příslovce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4784"/>
          <a:ext cx="4402832" cy="5089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741168" y="2060848"/>
          <a:ext cx="4402832" cy="3936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8158687"/>
              </p:ext>
            </p:extLst>
          </p:nvPr>
        </p:nvGraphicFramePr>
        <p:xfrm>
          <a:off x="251520" y="2060848"/>
          <a:ext cx="8568952" cy="216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4476"/>
                <a:gridCol w="4284476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neživotné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životné</a:t>
                      </a:r>
                      <a:endParaRPr lang="cs-CZ" sz="24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400" dirty="0" smtClean="0"/>
                        <a:t>Ich fahre mit </a:t>
                      </a:r>
                      <a:r>
                        <a:rPr lang="de-DE" sz="2400" b="1" dirty="0" smtClean="0"/>
                        <a:t>dem</a:t>
                      </a:r>
                      <a:r>
                        <a:rPr lang="de-DE" sz="2400" dirty="0" smtClean="0"/>
                        <a:t> </a:t>
                      </a:r>
                      <a:r>
                        <a:rPr lang="de-DE" sz="2400" b="1" dirty="0" smtClean="0"/>
                        <a:t>Bus</a:t>
                      </a:r>
                      <a:r>
                        <a:rPr lang="de-DE" sz="2400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400" dirty="0" smtClean="0"/>
                        <a:t>Ich fahre mit </a:t>
                      </a:r>
                      <a:r>
                        <a:rPr lang="de-DE" sz="2400" b="1" dirty="0" smtClean="0"/>
                        <a:t>meiner</a:t>
                      </a:r>
                      <a:r>
                        <a:rPr lang="de-DE" sz="2400" dirty="0" smtClean="0"/>
                        <a:t> </a:t>
                      </a:r>
                      <a:r>
                        <a:rPr lang="de-DE" sz="2400" b="1" dirty="0" smtClean="0"/>
                        <a:t>Fr</a:t>
                      </a:r>
                      <a:r>
                        <a:rPr lang="cs-CZ" sz="2400" b="1" dirty="0" smtClean="0"/>
                        <a:t>au</a:t>
                      </a:r>
                      <a:r>
                        <a:rPr lang="de-DE" sz="2400" dirty="0" smtClean="0"/>
                        <a:t>.</a:t>
                      </a:r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err="1" smtClean="0"/>
                        <a:t>Womit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fährst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du</a:t>
                      </a:r>
                      <a:r>
                        <a:rPr lang="cs-CZ" sz="2400" dirty="0" smtClean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err="1" smtClean="0"/>
                        <a:t>Mit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b="1" dirty="0" err="1" smtClean="0"/>
                        <a:t>wem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dirty="0" err="1" smtClean="0"/>
                        <a:t>fährst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du</a:t>
                      </a:r>
                      <a:r>
                        <a:rPr lang="cs-CZ" sz="2400" dirty="0" smtClean="0"/>
                        <a:t>?</a:t>
                      </a:r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Ich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fahre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err="1" smtClean="0"/>
                        <a:t>damit</a:t>
                      </a:r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Ich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fahre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mit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="1" dirty="0" err="1" smtClean="0"/>
                        <a:t>ihr</a:t>
                      </a:r>
                      <a:r>
                        <a:rPr lang="cs-CZ" sz="2400" dirty="0" smtClean="0"/>
                        <a:t>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Documents and Settings\zpolakova00\Local Settings\Temporary Internet Files\Content.IE5\4B4HCHM9\MC9004379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581128"/>
            <a:ext cx="1949450" cy="1685925"/>
          </a:xfrm>
          <a:prstGeom prst="rect">
            <a:avLst/>
          </a:prstGeom>
          <a:noFill/>
        </p:spPr>
      </p:pic>
      <p:pic>
        <p:nvPicPr>
          <p:cNvPr id="1031" name="Picture 7" descr="C:\Documents and Settings\zpolakova00\Local Settings\Temporary Internet Files\Content.IE5\KHKX0TU1\MC9003887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869160"/>
            <a:ext cx="2478251" cy="12241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7850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9099432"/>
              </p:ext>
            </p:extLst>
          </p:nvPr>
        </p:nvGraphicFramePr>
        <p:xfrm>
          <a:off x="467544" y="1700808"/>
          <a:ext cx="8229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co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koho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 čím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 kým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 čemu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Ke komu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čem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Na kom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 čeho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 koho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Od čeho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 koho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Proti čemu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Proti komu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2292468"/>
              </p:ext>
            </p:extLst>
          </p:nvPr>
        </p:nvGraphicFramePr>
        <p:xfrm>
          <a:off x="4716016" y="5085184"/>
          <a:ext cx="2232248" cy="14833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75388"/>
                <a:gridCol w="1256860"/>
              </a:tblGrid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wessen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wem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94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142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311</TotalTime>
  <Words>502</Words>
  <Application>Microsoft Office PowerPoint</Application>
  <PresentationFormat>Předvádění na obrazovce (4:3)</PresentationFormat>
  <Paragraphs>185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Prezentace aplikace PowerPoint</vt:lpstr>
      <vt:lpstr>Prezentace aplikace PowerPoint</vt:lpstr>
      <vt:lpstr>Präpositionaladverbien</vt:lpstr>
      <vt:lpstr>Slovesné vazby Slovesa s předložkou</vt:lpstr>
      <vt:lpstr>Präpositionaladverbien – zájmenná příslovce</vt:lpstr>
      <vt:lpstr>Tázací zájmenná příslovce</vt:lpstr>
      <vt:lpstr>Tázací zájmenná příslovce</vt:lpstr>
      <vt:lpstr>Ukazovací zájmenná příslovce</vt:lpstr>
      <vt:lpstr>Ukazovací zájmenná příslovce</vt:lpstr>
      <vt:lpstr>Prezentace aplikace PowerPoint</vt:lpstr>
      <vt:lpstr>Doplň: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Reflexivpronomen</dc:title>
  <dc:creator>POLÁKOVÁ Dagmar</dc:creator>
  <cp:lastModifiedBy>POLÁKOVÁ Dagmar</cp:lastModifiedBy>
  <cp:revision>34</cp:revision>
  <dcterms:created xsi:type="dcterms:W3CDTF">2013-03-08T06:21:12Z</dcterms:created>
  <dcterms:modified xsi:type="dcterms:W3CDTF">2013-06-04T10:50:13Z</dcterms:modified>
</cp:coreProperties>
</file>