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8">
  <p:sldMasterIdLst>
    <p:sldMasterId id="2147483768" r:id="rId1"/>
  </p:sldMasterIdLst>
  <p:notesMasterIdLst>
    <p:notesMasterId r:id="rId9"/>
  </p:notesMasterIdLst>
  <p:sldIdLst>
    <p:sldId id="256" r:id="rId2"/>
    <p:sldId id="263" r:id="rId3"/>
    <p:sldId id="264" r:id="rId4"/>
    <p:sldId id="272" r:id="rId5"/>
    <p:sldId id="273" r:id="rId6"/>
    <p:sldId id="268" r:id="rId7"/>
    <p:sldId id="27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  <a:srgbClr val="CCFFCC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4" autoAdjust="0"/>
    <p:restoredTop sz="94660"/>
  </p:normalViewPr>
  <p:slideViewPr>
    <p:cSldViewPr>
      <p:cViewPr>
        <p:scale>
          <a:sx n="90" d="100"/>
          <a:sy n="90" d="100"/>
        </p:scale>
        <p:origin x="-942" y="-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D6096B-6455-4ED7-AB3F-236366E68D06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CF6952-A43E-4E8A-AB4D-15FA3F15CA2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90534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0119A-06C6-4C7D-8A30-79DA581D753D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76B1D-7B29-4A45-B875-491C57BE4636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3961-5D27-4AC6-9413-63F6E35C9230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7193A-CA74-4D8E-A0F8-CCEC7250BA47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B8A5B-B048-484B-9914-0C446FE6971D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5E9F-845C-4E02-83B4-7E26F8483C4D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BDA8-EA25-4546-AB18-C4B0F894877F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CC19-CCA9-42B2-889C-3AC9E4CA2124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B439-0C12-487D-923B-25DE47D1B033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8354F-F0E5-4F89-A223-54338ACE418D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4E9D6-036A-44F8-9876-D92DE796B242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BFBAFA3-4EE0-4BC6-A60B-E89B6EF6C2AD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dresastranky.cz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hyperlink" Target="mailto:ucitel@seznam.cz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9669496"/>
              </p:ext>
            </p:extLst>
          </p:nvPr>
        </p:nvGraphicFramePr>
        <p:xfrm>
          <a:off x="1115616" y="2132856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smtClean="0">
                          <a:latin typeface="Arial" pitchFamily="34" charset="0"/>
                          <a:cs typeface="Times New Roman" pitchFamily="18" charset="0"/>
                        </a:rPr>
                        <a:t>VY_32_INOVACE_10_B_11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MS Word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aseline="0" smtClean="0">
                          <a:latin typeface="Arial" pitchFamily="34" charset="0"/>
                          <a:cs typeface="Times New Roman" pitchFamily="18" charset="0"/>
                        </a:rPr>
                        <a:t>Hypertextový 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odkaz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Pavel Novotný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4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6"/>
          <p:cNvSpPr txBox="1">
            <a:spLocks/>
          </p:cNvSpPr>
          <p:nvPr/>
        </p:nvSpPr>
        <p:spPr>
          <a:xfrm>
            <a:off x="457200" y="1916832"/>
            <a:ext cx="8229600" cy="453650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Materiál je určen pro 1. ročník studijního oboru 37-41-M/01 </a:t>
            </a:r>
            <a:r>
              <a:rPr lang="cs-CZ" sz="1600" cap="all" dirty="0" smtClean="0">
                <a:latin typeface="Arial" pitchFamily="34" charset="0"/>
                <a:cs typeface="Arial" pitchFamily="34" charset="0"/>
              </a:rPr>
              <a:t>Provoz </a:t>
            </a:r>
            <a:r>
              <a:rPr lang="cs-CZ" sz="1600" cap="all" dirty="0">
                <a:latin typeface="Arial" pitchFamily="34" charset="0"/>
                <a:cs typeface="Arial" pitchFamily="34" charset="0"/>
              </a:rPr>
              <a:t>a ekonomika dopravy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, předmětu Informační a komunikační technologie, inovuje výuku použitím multimediálních pomůcek – prezentace s názornými obrázky doplněnými textem a podporující výklad učitele.</a:t>
            </a: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Pokud není uvedeno jinak, použitý materiál je z vlastních zdrojů autora.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43608" y="868650"/>
            <a:ext cx="21788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Hypertextový odkaz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467544" y="1303600"/>
            <a:ext cx="820891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defTabSz="54000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r>
              <a:rPr lang="cs-CZ" dirty="0"/>
              <a:t>Často se stává, že píšeme nějaký text, ve kterém odkazujeme na určitou webovou stránku. Word dokáže čtenářům ulehčit hledání obsahu stránky tím, že stránku zapsanou jako </a:t>
            </a:r>
            <a:r>
              <a:rPr lang="cs-CZ" u="sng" dirty="0">
                <a:hlinkClick r:id="rId3"/>
              </a:rPr>
              <a:t>www.adresastranky.cz</a:t>
            </a:r>
            <a:r>
              <a:rPr lang="cs-CZ" dirty="0"/>
              <a:t> přemění na tzv. </a:t>
            </a:r>
            <a:r>
              <a:rPr lang="cs-CZ" dirty="0" err="1"/>
              <a:t>hyperlink</a:t>
            </a:r>
            <a:r>
              <a:rPr lang="cs-CZ" dirty="0"/>
              <a:t>. Čtenářům už pouze stačí stisknout klávesu </a:t>
            </a:r>
            <a:r>
              <a:rPr lang="cs-CZ" b="1" dirty="0"/>
              <a:t>Ctrl</a:t>
            </a:r>
            <a:r>
              <a:rPr lang="cs-CZ" dirty="0"/>
              <a:t> a kliknout na odkaz. Otevře se internetový prohlížeč a přenese je přímo na příslušnou webovou </a:t>
            </a:r>
            <a:r>
              <a:rPr lang="cs-CZ" dirty="0" smtClean="0"/>
              <a:t>stránku.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467544" y="2631395"/>
            <a:ext cx="82089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5400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cs-CZ" sz="16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462853" y="4488502"/>
            <a:ext cx="8123365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5400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Za hypertextový odkaz můžeme považovat i e-mailovou</a:t>
            </a:r>
            <a:r>
              <a:rPr kumimoji="0" lang="cs-CZ" b="0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adresu – </a:t>
            </a:r>
            <a:r>
              <a:rPr kumimoji="0" lang="cs-CZ" b="0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4"/>
              </a:rPr>
              <a:t>ucitel@seznam.cz</a:t>
            </a:r>
            <a:r>
              <a:rPr kumimoji="0" lang="cs-CZ" b="0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0" algn="just" defTabSz="5400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b="0" i="0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5400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0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Další využití je při tvorbě obsahu vícestránkového dokumentu (např. skript), kdy můžeme zařídit pro snadnější vyhledávání jednotlivých kapitol odkazy z obsahu přímo na stránku v dokumentu.</a:t>
            </a:r>
            <a:endParaRPr kumimoji="0" lang="cs-CZ" sz="160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20" t="5134" r="54063" b="85214"/>
          <a:stretch/>
        </p:blipFill>
        <p:spPr bwMode="auto">
          <a:xfrm>
            <a:off x="1565893" y="3105660"/>
            <a:ext cx="1781971" cy="941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32" t="25977" r="53267" b="70426"/>
          <a:stretch/>
        </p:blipFill>
        <p:spPr bwMode="auto">
          <a:xfrm>
            <a:off x="4824118" y="3284984"/>
            <a:ext cx="2772218" cy="51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299845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43608" y="868650"/>
            <a:ext cx="21788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Hypertextový odkaz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467544" y="1412776"/>
            <a:ext cx="82089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defTabSz="540000" fontAlgn="base">
              <a:spcBef>
                <a:spcPct val="0"/>
              </a:spcBef>
              <a:spcAft>
                <a:spcPct val="0"/>
              </a:spcAft>
            </a:pPr>
            <a:r>
              <a:rPr kumimoji="0" lang="cs-C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Začneme vložením záložky do dokumentu na místo kam má odkazovat naše</a:t>
            </a:r>
            <a:r>
              <a:rPr kumimoji="0" lang="cs-CZ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téma v obsahu.</a:t>
            </a:r>
            <a:endParaRPr kumimoji="0" lang="cs-C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467544" y="2631395"/>
            <a:ext cx="82089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5400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cs-CZ" sz="16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056" y="2060848"/>
            <a:ext cx="3320147" cy="300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405138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43608" y="764704"/>
            <a:ext cx="21788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Hypertextový odkaz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467544" y="2631395"/>
            <a:ext cx="82089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5400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cs-CZ" sz="16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462853" y="1268760"/>
            <a:ext cx="812336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5400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Potom vybereme příslušné téma obsahu myší a pravým tlačítkem hypertextový odkaz a zvolíme místo v tomto dokumentu a příslušnou záložku.</a:t>
            </a:r>
            <a:endParaRPr kumimoji="0" lang="cs-CZ" sz="160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413" y="2125191"/>
            <a:ext cx="6353175" cy="324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430157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6"/>
          <p:cNvSpPr txBox="1">
            <a:spLocks/>
          </p:cNvSpPr>
          <p:nvPr/>
        </p:nvSpPr>
        <p:spPr>
          <a:xfrm>
            <a:off x="457200" y="548680"/>
            <a:ext cx="8229600" cy="59046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just"/>
            <a:r>
              <a:rPr lang="cs-CZ" dirty="0" smtClean="0">
                <a:latin typeface="Times New Roman"/>
                <a:ea typeface="Times New Roman"/>
              </a:rPr>
              <a:t>Opakování:</a:t>
            </a:r>
          </a:p>
          <a:p>
            <a:pPr algn="just"/>
            <a:endParaRPr kumimoji="0" lang="cs-CZ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/>
              <a:cs typeface="Arial" pitchFamily="34" charset="0"/>
            </a:endParaRPr>
          </a:p>
          <a:p>
            <a:pPr algn="just"/>
            <a:r>
              <a:rPr lang="cs-CZ" dirty="0" smtClean="0">
                <a:latin typeface="Times New Roman"/>
                <a:cs typeface="Arial" pitchFamily="34" charset="0"/>
              </a:rPr>
              <a:t>1. Vytvořte hypertextový odkaz  na stránku www.google.com</a:t>
            </a:r>
          </a:p>
          <a:p>
            <a:pPr algn="just"/>
            <a:endParaRPr kumimoji="0" lang="cs-CZ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/>
              <a:cs typeface="Arial" pitchFamily="34" charset="0"/>
            </a:endParaRPr>
          </a:p>
          <a:p>
            <a:pPr algn="just"/>
            <a:r>
              <a:rPr lang="cs-CZ" dirty="0" smtClean="0">
                <a:latin typeface="Times New Roman"/>
                <a:cs typeface="Arial" pitchFamily="34" charset="0"/>
              </a:rPr>
              <a:t>2. Dále vytvořte odkaz na kamarádův e - mail</a:t>
            </a:r>
            <a:endParaRPr kumimoji="0" lang="cs-CZ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/>
              <a:cs typeface="Arial" pitchFamily="34" charset="0"/>
            </a:endParaRPr>
          </a:p>
          <a:p>
            <a:pPr marL="342900" indent="-342900" algn="just">
              <a:buAutoNum type="arabicPeriod"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3. Napište následující obsah dokumentu</a:t>
            </a:r>
          </a:p>
          <a:p>
            <a:pPr algn="just"/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1. úvod					2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2. základy informatiky			4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3. technické vybavení počítačů		7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4. programové vybavení počítačů		8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5. člověk a počítačové technologie		9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4. Na výše uvedených stránkách vložte záložky a z kapitol obsahu vytvořte hypertextové odkazy.</a:t>
            </a:r>
          </a:p>
        </p:txBody>
      </p:sp>
    </p:spTree>
    <p:extLst>
      <p:ext uri="{BB962C8B-B14F-4D97-AF65-F5344CB8AC3E}">
        <p14:creationId xmlns:p14="http://schemas.microsoft.com/office/powerpoint/2010/main" val="259967107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6"/>
          <p:cNvSpPr txBox="1">
            <a:spLocks/>
          </p:cNvSpPr>
          <p:nvPr/>
        </p:nvSpPr>
        <p:spPr>
          <a:xfrm>
            <a:off x="457200" y="548680"/>
            <a:ext cx="8229600" cy="59046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Použité zdroje: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>
                <a:latin typeface="Times New Roman" pitchFamily="18" charset="0"/>
                <a:cs typeface="Times New Roman" pitchFamily="18" charset="0"/>
              </a:rPr>
              <a:t>Pokud není uvedeno jinak, použitý materiál je z vlastních zdrojů autora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89412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S Word 2010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MS Word 2010</Template>
  <TotalTime>511</TotalTime>
  <Words>157</Words>
  <Application>Microsoft Office PowerPoint</Application>
  <PresentationFormat>Předvádění na obrazovce (4:3)</PresentationFormat>
  <Paragraphs>58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MS Word 2010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DOMA</dc:creator>
  <cp:lastModifiedBy>NOVOTNÝ Pavel</cp:lastModifiedBy>
  <cp:revision>91</cp:revision>
  <dcterms:created xsi:type="dcterms:W3CDTF">2013-03-18T13:09:52Z</dcterms:created>
  <dcterms:modified xsi:type="dcterms:W3CDTF">2013-06-04T06:15:10Z</dcterms:modified>
</cp:coreProperties>
</file>