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10"/>
  </p:notesMasterIdLst>
  <p:sldIdLst>
    <p:sldId id="256" r:id="rId2"/>
    <p:sldId id="263" r:id="rId3"/>
    <p:sldId id="264" r:id="rId4"/>
    <p:sldId id="272" r:id="rId5"/>
    <p:sldId id="273" r:id="rId6"/>
    <p:sldId id="274" r:id="rId7"/>
    <p:sldId id="268" r:id="rId8"/>
    <p:sldId id="2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>
      <p:cViewPr>
        <p:scale>
          <a:sx n="90" d="100"/>
          <a:sy n="90" d="100"/>
        </p:scale>
        <p:origin x="-94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7359338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VY_32_INOVACE_10_B_12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Rovnice, symboly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83404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Rovnice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467544" y="1031825"/>
            <a:ext cx="4536504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Někdy je třeba vložit do textu rovnici, nebo jiný matematický vztah. I když s postupnou modernizací MS Word se práce zjednodušuje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vkládání matematických vztahů je stále dosti komplikované. 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Na pravém konci karty vložení najdeme skupinu příkazů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symboly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. Zde se nacházení dva příkazy –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Rovnice a Symbol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– díky kterým můžeme vkládat do textu nepříliš používané znaky. Příkaz Rovnice otevře kartu s předdefinovanými rovnicemi a ve spodní části volbu Vložit novou rovnici. Tak se dostaneme na kartu 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Návrh.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34" t="5466" b="21358"/>
          <a:stretch/>
        </p:blipFill>
        <p:spPr bwMode="auto">
          <a:xfrm>
            <a:off x="5292079" y="476672"/>
            <a:ext cx="3240361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428"/>
          <a:stretch/>
        </p:blipFill>
        <p:spPr bwMode="auto">
          <a:xfrm>
            <a:off x="539552" y="4869160"/>
            <a:ext cx="8064896" cy="15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868650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Rovnice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539552" y="1231592"/>
            <a:ext cx="820891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ro počítání ve Wordu platí určité zákonitosti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– pořadí matematických operací. </a:t>
            </a: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Mocniny a odmocniny</a:t>
            </a: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Závorky</a:t>
            </a: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Násobení a Dělení</a:t>
            </a: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Sčítání a odčítání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76" t="28678" r="40489" b="50415"/>
          <a:stretch/>
        </p:blipFill>
        <p:spPr bwMode="auto">
          <a:xfrm>
            <a:off x="5472319" y="2852936"/>
            <a:ext cx="2844097" cy="179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2996952"/>
            <a:ext cx="46085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0000"/>
            <a:r>
              <a:rPr lang="cs-CZ" dirty="0" smtClean="0"/>
              <a:t>	Zlomek je tedy třeba pro správný výpočet  zaznamenat tak, že hodnoty určené k sečtení musíme dát do závorky aby předcházeli dělení.</a:t>
            </a:r>
          </a:p>
          <a:p>
            <a:pPr defTabSz="540000"/>
            <a:endParaRPr lang="cs-CZ" dirty="0"/>
          </a:p>
          <a:p>
            <a:pPr defTabSz="540000"/>
            <a:r>
              <a:rPr lang="cs-CZ" dirty="0" smtClean="0"/>
              <a:t>	Šipkou v rohu objektu měníme zobrazení  buď profesionální (víceúrovňové), nebo lineární.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40513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764704"/>
            <a:ext cx="928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Symbol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462853" y="1130261"/>
            <a:ext cx="8123365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 smtClean="0"/>
              <a:t>Symboly </a:t>
            </a:r>
            <a:r>
              <a:rPr lang="cs-CZ" dirty="0"/>
              <a:t>najdeme ve stejné skupině příkazů a práce s nimi je ve srovnání s rovnicemi velmi jednoduchá. Příkaz symboly obvykle používáme v tom případě, kdy požadovaný znak nenajdeme přímo na klávesnici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20888"/>
            <a:ext cx="4758283" cy="3132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5" y="2643877"/>
            <a:ext cx="30963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0000"/>
            <a:r>
              <a:rPr lang="cs-CZ" dirty="0" smtClean="0"/>
              <a:t>	Opět zvolíme kartu </a:t>
            </a:r>
            <a:r>
              <a:rPr lang="cs-CZ" b="1" dirty="0" smtClean="0"/>
              <a:t>Vložení </a:t>
            </a:r>
            <a:r>
              <a:rPr lang="cs-CZ" dirty="0" smtClean="0"/>
              <a:t>a příkaz </a:t>
            </a:r>
            <a:r>
              <a:rPr lang="cs-CZ" b="1" dirty="0" smtClean="0"/>
              <a:t>Symbol </a:t>
            </a:r>
            <a:r>
              <a:rPr lang="cs-CZ" dirty="0" smtClean="0"/>
              <a:t>a vybereme </a:t>
            </a:r>
            <a:r>
              <a:rPr lang="cs-CZ" b="1" dirty="0" smtClean="0"/>
              <a:t>Další symboly.</a:t>
            </a:r>
            <a:endParaRPr lang="cs-CZ" dirty="0" smtClean="0"/>
          </a:p>
          <a:p>
            <a:pPr defTabSz="540000"/>
            <a:endParaRPr lang="cs-CZ" b="1" dirty="0"/>
          </a:p>
          <a:p>
            <a:pPr defTabSz="540000"/>
            <a:r>
              <a:rPr lang="cs-CZ" b="1" dirty="0" smtClean="0"/>
              <a:t>	</a:t>
            </a:r>
            <a:r>
              <a:rPr lang="cs-CZ" dirty="0" smtClean="0"/>
              <a:t>Otevře se okno Symbol kde se nachází vyčerpávající nabídka symbolů a speciálních znaků.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3015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764704"/>
            <a:ext cx="20120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Klávesové zkratky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462853" y="1407259"/>
            <a:ext cx="812336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Znak můžeme do dokumentu vložit pomocí klávesové zkratky.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5" y="2132856"/>
            <a:ext cx="30963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0000"/>
            <a:r>
              <a:rPr lang="cs-CZ" dirty="0" smtClean="0"/>
              <a:t>	Přesunete se do okna symbol.</a:t>
            </a:r>
          </a:p>
          <a:p>
            <a:pPr defTabSz="540000"/>
            <a:r>
              <a:rPr lang="cs-CZ" dirty="0"/>
              <a:t>	</a:t>
            </a:r>
            <a:r>
              <a:rPr lang="cs-CZ" dirty="0" smtClean="0"/>
              <a:t>Kliknutím z nabídky vyberete často používaný symbol.</a:t>
            </a:r>
          </a:p>
          <a:p>
            <a:pPr defTabSz="540000"/>
            <a:r>
              <a:rPr lang="cs-CZ" dirty="0"/>
              <a:t>	</a:t>
            </a:r>
            <a:r>
              <a:rPr lang="cs-CZ" dirty="0" smtClean="0"/>
              <a:t>Kliknete na příkaz klávesová zkratka.</a:t>
            </a:r>
          </a:p>
          <a:p>
            <a:pPr defTabSz="540000"/>
            <a:r>
              <a:rPr lang="cs-CZ" dirty="0"/>
              <a:t>	</a:t>
            </a:r>
            <a:r>
              <a:rPr lang="cs-CZ" dirty="0" smtClean="0"/>
              <a:t>Otevře se nové okno </a:t>
            </a:r>
            <a:r>
              <a:rPr lang="cs-CZ" b="1" dirty="0" smtClean="0"/>
              <a:t>Vlastní klávesnice. </a:t>
            </a:r>
            <a:endParaRPr lang="cs-CZ" dirty="0" smtClean="0"/>
          </a:p>
          <a:p>
            <a:pPr defTabSz="540000"/>
            <a:r>
              <a:rPr lang="cs-CZ" b="1" dirty="0"/>
              <a:t>	</a:t>
            </a:r>
            <a:r>
              <a:rPr lang="cs-CZ" dirty="0" smtClean="0"/>
              <a:t>V příslušné kolonce stiskneme klávesovou zkratku.</a:t>
            </a:r>
          </a:p>
          <a:p>
            <a:pPr defTabSz="540000"/>
            <a:r>
              <a:rPr lang="cs-CZ" b="1" dirty="0"/>
              <a:t>	</a:t>
            </a:r>
            <a:r>
              <a:rPr lang="cs-CZ" dirty="0" smtClean="0"/>
              <a:t>Pozor, většina klávesových zkratek je již obsazena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507" y="2056978"/>
            <a:ext cx="4733925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20692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Prakticky předveď vložení rovnice do textu a vysvětli zásady tvoření matematických výrazů.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Vlož do textu symbol.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Přiřaď symbolu </a:t>
            </a:r>
            <a:r>
              <a:rPr lang="cs-CZ" smtClean="0">
                <a:latin typeface="Times New Roman"/>
                <a:ea typeface="Times New Roman"/>
              </a:rPr>
              <a:t>klávesovou zkratku.</a:t>
            </a:r>
            <a:endParaRPr lang="cs-CZ" dirty="0" smtClean="0">
              <a:latin typeface="Times New Roman"/>
              <a:ea typeface="Times New Roman"/>
            </a:endParaRP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986446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605</TotalTime>
  <Words>157</Words>
  <Application>Microsoft Office PowerPoint</Application>
  <PresentationFormat>Předvádění na obrazovce (4:3)</PresentationFormat>
  <Paragraphs>68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105</cp:revision>
  <dcterms:created xsi:type="dcterms:W3CDTF">2013-03-18T13:09:52Z</dcterms:created>
  <dcterms:modified xsi:type="dcterms:W3CDTF">2013-06-04T06:15:32Z</dcterms:modified>
</cp:coreProperties>
</file>