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9"/>
  </p:notesMasterIdLst>
  <p:sldIdLst>
    <p:sldId id="256" r:id="rId2"/>
    <p:sldId id="263" r:id="rId3"/>
    <p:sldId id="264" r:id="rId4"/>
    <p:sldId id="269" r:id="rId5"/>
    <p:sldId id="270" r:id="rId6"/>
    <p:sldId id="268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AAE638-1142-489A-89F7-34EBB129F63D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0"/>
      <dgm:spPr/>
      <dgm:t>
        <a:bodyPr/>
        <a:lstStyle/>
        <a:p>
          <a:endParaRPr lang="cs-CZ"/>
        </a:p>
      </dgm:t>
    </dgm:pt>
    <dgm:pt modelId="{9CD60566-0435-4688-AE6D-6845FF466579}">
      <dgm:prSet phldrT="[Text]" phldr="1"/>
      <dgm:spPr/>
      <dgm:t>
        <a:bodyPr/>
        <a:lstStyle/>
        <a:p>
          <a:endParaRPr lang="cs-CZ"/>
        </a:p>
      </dgm:t>
    </dgm:pt>
    <dgm:pt modelId="{9B0DBA3A-FBE7-46FB-A3DA-1CFF68C74B51}" type="parTrans" cxnId="{7D029B11-BA2E-460E-A27E-D24598EC02A6}">
      <dgm:prSet/>
      <dgm:spPr/>
      <dgm:t>
        <a:bodyPr/>
        <a:lstStyle/>
        <a:p>
          <a:endParaRPr lang="cs-CZ"/>
        </a:p>
      </dgm:t>
    </dgm:pt>
    <dgm:pt modelId="{A7E52921-F1E2-4954-9982-555196DBFCBD}" type="sibTrans" cxnId="{7D029B11-BA2E-460E-A27E-D24598EC02A6}">
      <dgm:prSet/>
      <dgm:spPr/>
      <dgm:t>
        <a:bodyPr/>
        <a:lstStyle/>
        <a:p>
          <a:endParaRPr lang="cs-CZ"/>
        </a:p>
      </dgm:t>
    </dgm:pt>
    <dgm:pt modelId="{95003C1A-B9EE-4FF9-8AD5-1F61CB99DC99}">
      <dgm:prSet phldrT="[Text]" phldr="1"/>
      <dgm:spPr/>
      <dgm:t>
        <a:bodyPr/>
        <a:lstStyle/>
        <a:p>
          <a:endParaRPr lang="cs-CZ"/>
        </a:p>
      </dgm:t>
    </dgm:pt>
    <dgm:pt modelId="{B151F08C-61C6-416B-9E59-81CB6D61AE3F}" type="parTrans" cxnId="{EA8645B2-8C31-424E-9ADA-6C4EB4CA1F46}">
      <dgm:prSet/>
      <dgm:spPr/>
      <dgm:t>
        <a:bodyPr/>
        <a:lstStyle/>
        <a:p>
          <a:endParaRPr lang="cs-CZ"/>
        </a:p>
      </dgm:t>
    </dgm:pt>
    <dgm:pt modelId="{5203AB75-1FD1-4C1A-B527-5182C09B3847}" type="sibTrans" cxnId="{EA8645B2-8C31-424E-9ADA-6C4EB4CA1F46}">
      <dgm:prSet/>
      <dgm:spPr/>
      <dgm:t>
        <a:bodyPr/>
        <a:lstStyle/>
        <a:p>
          <a:endParaRPr lang="cs-CZ"/>
        </a:p>
      </dgm:t>
    </dgm:pt>
    <dgm:pt modelId="{544C1F0B-25C8-4771-9B47-A729A29EEA9C}">
      <dgm:prSet phldrT="[Text]" phldr="1"/>
      <dgm:spPr/>
      <dgm:t>
        <a:bodyPr/>
        <a:lstStyle/>
        <a:p>
          <a:endParaRPr lang="cs-CZ"/>
        </a:p>
      </dgm:t>
    </dgm:pt>
    <dgm:pt modelId="{8B885618-8080-4150-8978-BEB5292E28E9}" type="parTrans" cxnId="{214A7E7E-7BAB-4CBC-8A94-58B05437892B}">
      <dgm:prSet/>
      <dgm:spPr/>
      <dgm:t>
        <a:bodyPr/>
        <a:lstStyle/>
        <a:p>
          <a:endParaRPr lang="cs-CZ"/>
        </a:p>
      </dgm:t>
    </dgm:pt>
    <dgm:pt modelId="{C49FEF85-E90B-4D5C-AF83-7742E112A5D0}" type="sibTrans" cxnId="{214A7E7E-7BAB-4CBC-8A94-58B05437892B}">
      <dgm:prSet/>
      <dgm:spPr/>
      <dgm:t>
        <a:bodyPr/>
        <a:lstStyle/>
        <a:p>
          <a:endParaRPr lang="cs-CZ"/>
        </a:p>
      </dgm:t>
    </dgm:pt>
    <dgm:pt modelId="{8A1B608A-327B-4429-8B07-C21F71BA66BC}">
      <dgm:prSet phldrT="[Text]" phldr="1"/>
      <dgm:spPr/>
      <dgm:t>
        <a:bodyPr/>
        <a:lstStyle/>
        <a:p>
          <a:endParaRPr lang="cs-CZ"/>
        </a:p>
      </dgm:t>
    </dgm:pt>
    <dgm:pt modelId="{33937508-349E-4DA2-B221-67A1A51AA1A9}" type="parTrans" cxnId="{F314EB9C-28E3-4008-B3BB-D6141ED03B34}">
      <dgm:prSet/>
      <dgm:spPr/>
      <dgm:t>
        <a:bodyPr/>
        <a:lstStyle/>
        <a:p>
          <a:endParaRPr lang="cs-CZ"/>
        </a:p>
      </dgm:t>
    </dgm:pt>
    <dgm:pt modelId="{457D5D00-1B28-442E-8054-B8FFF99A8908}" type="sibTrans" cxnId="{F314EB9C-28E3-4008-B3BB-D6141ED03B34}">
      <dgm:prSet/>
      <dgm:spPr/>
      <dgm:t>
        <a:bodyPr/>
        <a:lstStyle/>
        <a:p>
          <a:endParaRPr lang="cs-CZ"/>
        </a:p>
      </dgm:t>
    </dgm:pt>
    <dgm:pt modelId="{770C0D2D-EE4F-4624-89D9-F47352404463}">
      <dgm:prSet phldrT="[Text]" phldr="1"/>
      <dgm:spPr/>
      <dgm:t>
        <a:bodyPr/>
        <a:lstStyle/>
        <a:p>
          <a:endParaRPr lang="cs-CZ"/>
        </a:p>
      </dgm:t>
    </dgm:pt>
    <dgm:pt modelId="{99ACA4F3-2B2F-4823-8A51-798DB98077A3}" type="parTrans" cxnId="{062A6D64-D0C7-49CC-BDAB-524237274921}">
      <dgm:prSet/>
      <dgm:spPr/>
      <dgm:t>
        <a:bodyPr/>
        <a:lstStyle/>
        <a:p>
          <a:endParaRPr lang="cs-CZ"/>
        </a:p>
      </dgm:t>
    </dgm:pt>
    <dgm:pt modelId="{64B3C6B9-0ED0-46B7-AA33-6CCB6B53111A}" type="sibTrans" cxnId="{062A6D64-D0C7-49CC-BDAB-524237274921}">
      <dgm:prSet/>
      <dgm:spPr/>
      <dgm:t>
        <a:bodyPr/>
        <a:lstStyle/>
        <a:p>
          <a:endParaRPr lang="cs-CZ"/>
        </a:p>
      </dgm:t>
    </dgm:pt>
    <dgm:pt modelId="{D89DD168-B378-4A3D-B771-C44831B02726}">
      <dgm:prSet phldrT="[Text]" phldr="1"/>
      <dgm:spPr/>
      <dgm:t>
        <a:bodyPr/>
        <a:lstStyle/>
        <a:p>
          <a:endParaRPr lang="cs-CZ"/>
        </a:p>
      </dgm:t>
    </dgm:pt>
    <dgm:pt modelId="{85D91612-BA35-4EC6-B33C-D3E58242B640}" type="parTrans" cxnId="{0C5BC256-494A-4DEB-8BEF-3AC2B63B2548}">
      <dgm:prSet/>
      <dgm:spPr/>
      <dgm:t>
        <a:bodyPr/>
        <a:lstStyle/>
        <a:p>
          <a:endParaRPr lang="cs-CZ"/>
        </a:p>
      </dgm:t>
    </dgm:pt>
    <dgm:pt modelId="{56DD8599-C8FA-4228-83B3-54DA1079DAC8}" type="sibTrans" cxnId="{0C5BC256-494A-4DEB-8BEF-3AC2B63B2548}">
      <dgm:prSet/>
      <dgm:spPr/>
      <dgm:t>
        <a:bodyPr/>
        <a:lstStyle/>
        <a:p>
          <a:endParaRPr lang="cs-CZ"/>
        </a:p>
      </dgm:t>
    </dgm:pt>
    <dgm:pt modelId="{B0687F63-960E-4914-9562-A004CE53377F}" type="pres">
      <dgm:prSet presAssocID="{DBAAE638-1142-489A-89F7-34EBB129F63D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3345D54-BB82-4A4D-989C-116454158EDD}" type="pres">
      <dgm:prSet presAssocID="{9CD60566-0435-4688-AE6D-6845FF466579}" presName="composite" presStyleCnt="0"/>
      <dgm:spPr/>
    </dgm:pt>
    <dgm:pt modelId="{2B809CD3-0A49-4D30-8FCB-A5C6BBC4CD62}" type="pres">
      <dgm:prSet presAssocID="{9CD60566-0435-4688-AE6D-6845FF466579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E749ED-91A5-4C74-BA90-30C1D65A75BC}" type="pres">
      <dgm:prSet presAssocID="{9CD60566-0435-4688-AE6D-6845FF466579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5CB602-0CF8-460E-8012-DE99850C295A}" type="pres">
      <dgm:prSet presAssocID="{9CD60566-0435-4688-AE6D-6845FF466579}" presName="BalanceSpacing" presStyleCnt="0"/>
      <dgm:spPr/>
    </dgm:pt>
    <dgm:pt modelId="{D523114B-0FB2-438E-BC08-247DF7EFB0AC}" type="pres">
      <dgm:prSet presAssocID="{9CD60566-0435-4688-AE6D-6845FF466579}" presName="BalanceSpacing1" presStyleCnt="0"/>
      <dgm:spPr/>
    </dgm:pt>
    <dgm:pt modelId="{A8E90549-94F2-49DC-8B5B-F9076BB7571C}" type="pres">
      <dgm:prSet presAssocID="{A7E52921-F1E2-4954-9982-555196DBFCBD}" presName="Accent1Text" presStyleLbl="node1" presStyleIdx="1" presStyleCnt="6"/>
      <dgm:spPr/>
      <dgm:t>
        <a:bodyPr/>
        <a:lstStyle/>
        <a:p>
          <a:endParaRPr lang="cs-CZ"/>
        </a:p>
      </dgm:t>
    </dgm:pt>
    <dgm:pt modelId="{0EE42986-E5C1-4A37-A845-EDA813CE6F80}" type="pres">
      <dgm:prSet presAssocID="{A7E52921-F1E2-4954-9982-555196DBFCBD}" presName="spaceBetweenRectangles" presStyleCnt="0"/>
      <dgm:spPr/>
    </dgm:pt>
    <dgm:pt modelId="{1946B331-6DD4-4018-A95F-EA283A18AFE6}" type="pres">
      <dgm:prSet presAssocID="{544C1F0B-25C8-4771-9B47-A729A29EEA9C}" presName="composite" presStyleCnt="0"/>
      <dgm:spPr/>
    </dgm:pt>
    <dgm:pt modelId="{1D9B4ED8-6157-457F-AA78-218696E4BCC0}" type="pres">
      <dgm:prSet presAssocID="{544C1F0B-25C8-4771-9B47-A729A29EEA9C}" presName="Parent1" presStyleLbl="node1" presStyleIdx="2" presStyleCnt="6" custLinFactNeighborY="144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8B09ED-6FE5-4B6B-8AF7-C9A60B022E05}" type="pres">
      <dgm:prSet presAssocID="{544C1F0B-25C8-4771-9B47-A729A29EEA9C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E0E94-E34D-4ECC-9A20-1C9DEF15925B}" type="pres">
      <dgm:prSet presAssocID="{544C1F0B-25C8-4771-9B47-A729A29EEA9C}" presName="BalanceSpacing" presStyleCnt="0"/>
      <dgm:spPr/>
    </dgm:pt>
    <dgm:pt modelId="{65F91AC2-8194-45CE-A26C-D48DFE5408D1}" type="pres">
      <dgm:prSet presAssocID="{544C1F0B-25C8-4771-9B47-A729A29EEA9C}" presName="BalanceSpacing1" presStyleCnt="0"/>
      <dgm:spPr/>
    </dgm:pt>
    <dgm:pt modelId="{77A622AA-A6E0-4975-9884-1E411BB7D05B}" type="pres">
      <dgm:prSet presAssocID="{C49FEF85-E90B-4D5C-AF83-7742E112A5D0}" presName="Accent1Text" presStyleLbl="node1" presStyleIdx="3" presStyleCnt="6"/>
      <dgm:spPr/>
      <dgm:t>
        <a:bodyPr/>
        <a:lstStyle/>
        <a:p>
          <a:endParaRPr lang="cs-CZ"/>
        </a:p>
      </dgm:t>
    </dgm:pt>
    <dgm:pt modelId="{00E54208-72A8-410D-8EC9-BD1DF9D16E30}" type="pres">
      <dgm:prSet presAssocID="{C49FEF85-E90B-4D5C-AF83-7742E112A5D0}" presName="spaceBetweenRectangles" presStyleCnt="0"/>
      <dgm:spPr/>
    </dgm:pt>
    <dgm:pt modelId="{289FDB87-977D-4DCB-8527-4C2FA13DE897}" type="pres">
      <dgm:prSet presAssocID="{770C0D2D-EE4F-4624-89D9-F47352404463}" presName="composite" presStyleCnt="0"/>
      <dgm:spPr/>
    </dgm:pt>
    <dgm:pt modelId="{78A3E55D-6749-4301-AA66-22DD57AFBABB}" type="pres">
      <dgm:prSet presAssocID="{770C0D2D-EE4F-4624-89D9-F47352404463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58FC0-8485-4743-B93C-87AFEE98BFF9}" type="pres">
      <dgm:prSet presAssocID="{770C0D2D-EE4F-4624-89D9-F47352404463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00F69A-62D4-4C47-A965-F35B28D8ABAA}" type="pres">
      <dgm:prSet presAssocID="{770C0D2D-EE4F-4624-89D9-F47352404463}" presName="BalanceSpacing" presStyleCnt="0"/>
      <dgm:spPr/>
    </dgm:pt>
    <dgm:pt modelId="{B03239F4-B693-4533-ADCA-267702BBD331}" type="pres">
      <dgm:prSet presAssocID="{770C0D2D-EE4F-4624-89D9-F47352404463}" presName="BalanceSpacing1" presStyleCnt="0"/>
      <dgm:spPr/>
    </dgm:pt>
    <dgm:pt modelId="{2F835F5F-6191-4F29-824B-8A2EAEA00658}" type="pres">
      <dgm:prSet presAssocID="{64B3C6B9-0ED0-46B7-AA33-6CCB6B53111A}" presName="Accent1Text" presStyleLbl="node1" presStyleIdx="5" presStyleCnt="6"/>
      <dgm:spPr/>
      <dgm:t>
        <a:bodyPr/>
        <a:lstStyle/>
        <a:p>
          <a:endParaRPr lang="cs-CZ"/>
        </a:p>
      </dgm:t>
    </dgm:pt>
  </dgm:ptLst>
  <dgm:cxnLst>
    <dgm:cxn modelId="{82DBB48A-CDB0-4C3C-B215-DDED92E91886}" type="presOf" srcId="{A7E52921-F1E2-4954-9982-555196DBFCBD}" destId="{A8E90549-94F2-49DC-8B5B-F9076BB7571C}" srcOrd="0" destOrd="0" presId="urn:microsoft.com/office/officeart/2008/layout/AlternatingHexagons"/>
    <dgm:cxn modelId="{062A6D64-D0C7-49CC-BDAB-524237274921}" srcId="{DBAAE638-1142-489A-89F7-34EBB129F63D}" destId="{770C0D2D-EE4F-4624-89D9-F47352404463}" srcOrd="2" destOrd="0" parTransId="{99ACA4F3-2B2F-4823-8A51-798DB98077A3}" sibTransId="{64B3C6B9-0ED0-46B7-AA33-6CCB6B53111A}"/>
    <dgm:cxn modelId="{7D029B11-BA2E-460E-A27E-D24598EC02A6}" srcId="{DBAAE638-1142-489A-89F7-34EBB129F63D}" destId="{9CD60566-0435-4688-AE6D-6845FF466579}" srcOrd="0" destOrd="0" parTransId="{9B0DBA3A-FBE7-46FB-A3DA-1CFF68C74B51}" sibTransId="{A7E52921-F1E2-4954-9982-555196DBFCBD}"/>
    <dgm:cxn modelId="{8D7FC4CB-F5D9-4C4A-8CA6-049634F31A51}" type="presOf" srcId="{64B3C6B9-0ED0-46B7-AA33-6CCB6B53111A}" destId="{2F835F5F-6191-4F29-824B-8A2EAEA00658}" srcOrd="0" destOrd="0" presId="urn:microsoft.com/office/officeart/2008/layout/AlternatingHexagons"/>
    <dgm:cxn modelId="{0C5BC256-494A-4DEB-8BEF-3AC2B63B2548}" srcId="{770C0D2D-EE4F-4624-89D9-F47352404463}" destId="{D89DD168-B378-4A3D-B771-C44831B02726}" srcOrd="0" destOrd="0" parTransId="{85D91612-BA35-4EC6-B33C-D3E58242B640}" sibTransId="{56DD8599-C8FA-4228-83B3-54DA1079DAC8}"/>
    <dgm:cxn modelId="{F314EB9C-28E3-4008-B3BB-D6141ED03B34}" srcId="{544C1F0B-25C8-4771-9B47-A729A29EEA9C}" destId="{8A1B608A-327B-4429-8B07-C21F71BA66BC}" srcOrd="0" destOrd="0" parTransId="{33937508-349E-4DA2-B221-67A1A51AA1A9}" sibTransId="{457D5D00-1B28-442E-8054-B8FFF99A8908}"/>
    <dgm:cxn modelId="{2D8DF2D2-F38D-4093-BCC9-7B70A0CCD9D6}" type="presOf" srcId="{C49FEF85-E90B-4D5C-AF83-7742E112A5D0}" destId="{77A622AA-A6E0-4975-9884-1E411BB7D05B}" srcOrd="0" destOrd="0" presId="urn:microsoft.com/office/officeart/2008/layout/AlternatingHexagons"/>
    <dgm:cxn modelId="{27C717E2-37DA-4449-A172-E3DF8BC54672}" type="presOf" srcId="{DBAAE638-1142-489A-89F7-34EBB129F63D}" destId="{B0687F63-960E-4914-9562-A004CE53377F}" srcOrd="0" destOrd="0" presId="urn:microsoft.com/office/officeart/2008/layout/AlternatingHexagons"/>
    <dgm:cxn modelId="{D276E304-2DBE-4631-ADF8-FD829EEEE69D}" type="presOf" srcId="{770C0D2D-EE4F-4624-89D9-F47352404463}" destId="{78A3E55D-6749-4301-AA66-22DD57AFBABB}" srcOrd="0" destOrd="0" presId="urn:microsoft.com/office/officeart/2008/layout/AlternatingHexagons"/>
    <dgm:cxn modelId="{90C5172F-3BE4-4375-BDAA-914F1111418D}" type="presOf" srcId="{95003C1A-B9EE-4FF9-8AD5-1F61CB99DC99}" destId="{94E749ED-91A5-4C74-BA90-30C1D65A75BC}" srcOrd="0" destOrd="0" presId="urn:microsoft.com/office/officeart/2008/layout/AlternatingHexagons"/>
    <dgm:cxn modelId="{2FD3AEA4-509E-4BC3-B12D-CC4E73123138}" type="presOf" srcId="{8A1B608A-327B-4429-8B07-C21F71BA66BC}" destId="{CA8B09ED-6FE5-4B6B-8AF7-C9A60B022E05}" srcOrd="0" destOrd="0" presId="urn:microsoft.com/office/officeart/2008/layout/AlternatingHexagons"/>
    <dgm:cxn modelId="{50FCF369-1017-46EF-A7BB-AD6E11561E08}" type="presOf" srcId="{D89DD168-B378-4A3D-B771-C44831B02726}" destId="{99C58FC0-8485-4743-B93C-87AFEE98BFF9}" srcOrd="0" destOrd="0" presId="urn:microsoft.com/office/officeart/2008/layout/AlternatingHexagons"/>
    <dgm:cxn modelId="{8F13E1AE-DC0A-47E9-85C3-68585EB07F35}" type="presOf" srcId="{544C1F0B-25C8-4771-9B47-A729A29EEA9C}" destId="{1D9B4ED8-6157-457F-AA78-218696E4BCC0}" srcOrd="0" destOrd="0" presId="urn:microsoft.com/office/officeart/2008/layout/AlternatingHexagons"/>
    <dgm:cxn modelId="{214A7E7E-7BAB-4CBC-8A94-58B05437892B}" srcId="{DBAAE638-1142-489A-89F7-34EBB129F63D}" destId="{544C1F0B-25C8-4771-9B47-A729A29EEA9C}" srcOrd="1" destOrd="0" parTransId="{8B885618-8080-4150-8978-BEB5292E28E9}" sibTransId="{C49FEF85-E90B-4D5C-AF83-7742E112A5D0}"/>
    <dgm:cxn modelId="{EA8645B2-8C31-424E-9ADA-6C4EB4CA1F46}" srcId="{9CD60566-0435-4688-AE6D-6845FF466579}" destId="{95003C1A-B9EE-4FF9-8AD5-1F61CB99DC99}" srcOrd="0" destOrd="0" parTransId="{B151F08C-61C6-416B-9E59-81CB6D61AE3F}" sibTransId="{5203AB75-1FD1-4C1A-B527-5182C09B3847}"/>
    <dgm:cxn modelId="{661ED554-2B63-4667-8675-9E95126ED216}" type="presOf" srcId="{9CD60566-0435-4688-AE6D-6845FF466579}" destId="{2B809CD3-0A49-4D30-8FCB-A5C6BBC4CD62}" srcOrd="0" destOrd="0" presId="urn:microsoft.com/office/officeart/2008/layout/AlternatingHexagons"/>
    <dgm:cxn modelId="{266D952F-CB99-4209-B564-1FD3970B1609}" type="presParOf" srcId="{B0687F63-960E-4914-9562-A004CE53377F}" destId="{D3345D54-BB82-4A4D-989C-116454158EDD}" srcOrd="0" destOrd="0" presId="urn:microsoft.com/office/officeart/2008/layout/AlternatingHexagons"/>
    <dgm:cxn modelId="{163DAC78-63D9-4024-BAAF-9EB2B4650769}" type="presParOf" srcId="{D3345D54-BB82-4A4D-989C-116454158EDD}" destId="{2B809CD3-0A49-4D30-8FCB-A5C6BBC4CD62}" srcOrd="0" destOrd="0" presId="urn:microsoft.com/office/officeart/2008/layout/AlternatingHexagons"/>
    <dgm:cxn modelId="{9353819F-764E-47AA-83A3-5BA18A607AAA}" type="presParOf" srcId="{D3345D54-BB82-4A4D-989C-116454158EDD}" destId="{94E749ED-91A5-4C74-BA90-30C1D65A75BC}" srcOrd="1" destOrd="0" presId="urn:microsoft.com/office/officeart/2008/layout/AlternatingHexagons"/>
    <dgm:cxn modelId="{B0B507D4-6ED5-4D45-9593-A6A9677683EB}" type="presParOf" srcId="{D3345D54-BB82-4A4D-989C-116454158EDD}" destId="{F45CB602-0CF8-460E-8012-DE99850C295A}" srcOrd="2" destOrd="0" presId="urn:microsoft.com/office/officeart/2008/layout/AlternatingHexagons"/>
    <dgm:cxn modelId="{1B744FA8-F49C-4B5E-989F-3F9789083B0D}" type="presParOf" srcId="{D3345D54-BB82-4A4D-989C-116454158EDD}" destId="{D523114B-0FB2-438E-BC08-247DF7EFB0AC}" srcOrd="3" destOrd="0" presId="urn:microsoft.com/office/officeart/2008/layout/AlternatingHexagons"/>
    <dgm:cxn modelId="{DEEA49C3-374F-4600-B2DD-D34CAD1F773A}" type="presParOf" srcId="{D3345D54-BB82-4A4D-989C-116454158EDD}" destId="{A8E90549-94F2-49DC-8B5B-F9076BB7571C}" srcOrd="4" destOrd="0" presId="urn:microsoft.com/office/officeart/2008/layout/AlternatingHexagons"/>
    <dgm:cxn modelId="{E8753552-4664-451D-9018-C53763774700}" type="presParOf" srcId="{B0687F63-960E-4914-9562-A004CE53377F}" destId="{0EE42986-E5C1-4A37-A845-EDA813CE6F80}" srcOrd="1" destOrd="0" presId="urn:microsoft.com/office/officeart/2008/layout/AlternatingHexagons"/>
    <dgm:cxn modelId="{56B31746-E2CF-43D5-AC67-ED3648EC4CB9}" type="presParOf" srcId="{B0687F63-960E-4914-9562-A004CE53377F}" destId="{1946B331-6DD4-4018-A95F-EA283A18AFE6}" srcOrd="2" destOrd="0" presId="urn:microsoft.com/office/officeart/2008/layout/AlternatingHexagons"/>
    <dgm:cxn modelId="{FA1D17E0-9E46-4498-95D7-7DF8D8482E34}" type="presParOf" srcId="{1946B331-6DD4-4018-A95F-EA283A18AFE6}" destId="{1D9B4ED8-6157-457F-AA78-218696E4BCC0}" srcOrd="0" destOrd="0" presId="urn:microsoft.com/office/officeart/2008/layout/AlternatingHexagons"/>
    <dgm:cxn modelId="{7D2C560A-83D1-4FA0-B979-6461ED7F1AF1}" type="presParOf" srcId="{1946B331-6DD4-4018-A95F-EA283A18AFE6}" destId="{CA8B09ED-6FE5-4B6B-8AF7-C9A60B022E05}" srcOrd="1" destOrd="0" presId="urn:microsoft.com/office/officeart/2008/layout/AlternatingHexagons"/>
    <dgm:cxn modelId="{3B121A6D-3024-4964-A042-F70E977B3854}" type="presParOf" srcId="{1946B331-6DD4-4018-A95F-EA283A18AFE6}" destId="{632E0E94-E34D-4ECC-9A20-1C9DEF15925B}" srcOrd="2" destOrd="0" presId="urn:microsoft.com/office/officeart/2008/layout/AlternatingHexagons"/>
    <dgm:cxn modelId="{38A4330C-DCF5-43B9-B70E-05C41B433B01}" type="presParOf" srcId="{1946B331-6DD4-4018-A95F-EA283A18AFE6}" destId="{65F91AC2-8194-45CE-A26C-D48DFE5408D1}" srcOrd="3" destOrd="0" presId="urn:microsoft.com/office/officeart/2008/layout/AlternatingHexagons"/>
    <dgm:cxn modelId="{42E88470-49E0-480B-A9C3-478425F09E17}" type="presParOf" srcId="{1946B331-6DD4-4018-A95F-EA283A18AFE6}" destId="{77A622AA-A6E0-4975-9884-1E411BB7D05B}" srcOrd="4" destOrd="0" presId="urn:microsoft.com/office/officeart/2008/layout/AlternatingHexagons"/>
    <dgm:cxn modelId="{85A59933-4F73-4B12-B1B0-31D34409668C}" type="presParOf" srcId="{B0687F63-960E-4914-9562-A004CE53377F}" destId="{00E54208-72A8-410D-8EC9-BD1DF9D16E30}" srcOrd="3" destOrd="0" presId="urn:microsoft.com/office/officeart/2008/layout/AlternatingHexagons"/>
    <dgm:cxn modelId="{697AA397-E1A6-4E51-ADFD-D205C669A9C9}" type="presParOf" srcId="{B0687F63-960E-4914-9562-A004CE53377F}" destId="{289FDB87-977D-4DCB-8527-4C2FA13DE897}" srcOrd="4" destOrd="0" presId="urn:microsoft.com/office/officeart/2008/layout/AlternatingHexagons"/>
    <dgm:cxn modelId="{02232DC4-5DE2-4ED3-944E-50ED2EFFE27C}" type="presParOf" srcId="{289FDB87-977D-4DCB-8527-4C2FA13DE897}" destId="{78A3E55D-6749-4301-AA66-22DD57AFBABB}" srcOrd="0" destOrd="0" presId="urn:microsoft.com/office/officeart/2008/layout/AlternatingHexagons"/>
    <dgm:cxn modelId="{B9BF486A-03BA-4DED-BB15-FD039FC88265}" type="presParOf" srcId="{289FDB87-977D-4DCB-8527-4C2FA13DE897}" destId="{99C58FC0-8485-4743-B93C-87AFEE98BFF9}" srcOrd="1" destOrd="0" presId="urn:microsoft.com/office/officeart/2008/layout/AlternatingHexagons"/>
    <dgm:cxn modelId="{CC6BAA4E-485C-4E8E-82DF-B51C74C99A6D}" type="presParOf" srcId="{289FDB87-977D-4DCB-8527-4C2FA13DE897}" destId="{BD00F69A-62D4-4C47-A965-F35B28D8ABAA}" srcOrd="2" destOrd="0" presId="urn:microsoft.com/office/officeart/2008/layout/AlternatingHexagons"/>
    <dgm:cxn modelId="{B01B808C-E4B2-449C-8D39-B89380EAE6FF}" type="presParOf" srcId="{289FDB87-977D-4DCB-8527-4C2FA13DE897}" destId="{B03239F4-B693-4533-ADCA-267702BBD331}" srcOrd="3" destOrd="0" presId="urn:microsoft.com/office/officeart/2008/layout/AlternatingHexagons"/>
    <dgm:cxn modelId="{127C0987-DB43-42B1-99BC-867BC890CB42}" type="presParOf" srcId="{289FDB87-977D-4DCB-8527-4C2FA13DE897}" destId="{2F835F5F-6191-4F29-824B-8A2EAEA0065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EE8E8E-5763-4065-BB93-19455C5C7414}" type="doc">
      <dgm:prSet loTypeId="urn:microsoft.com/office/officeart/2009/layout/CirclePicture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6F6A4B-57FD-4BFD-9FE5-57A74DC9D0BE}">
      <dgm:prSet phldrT="[Text]" phldr="1"/>
      <dgm:spPr/>
      <dgm:t>
        <a:bodyPr/>
        <a:lstStyle/>
        <a:p>
          <a:endParaRPr lang="cs-CZ"/>
        </a:p>
      </dgm:t>
    </dgm:pt>
    <dgm:pt modelId="{647529ED-36CB-4541-BC8E-A3F04A001459}" type="parTrans" cxnId="{FB911A97-0692-4CA9-A51D-CFB1CBB5835D}">
      <dgm:prSet/>
      <dgm:spPr/>
      <dgm:t>
        <a:bodyPr/>
        <a:lstStyle/>
        <a:p>
          <a:endParaRPr lang="cs-CZ"/>
        </a:p>
      </dgm:t>
    </dgm:pt>
    <dgm:pt modelId="{2CEF363C-D311-4FFC-9160-792538C0A32F}" type="sibTrans" cxnId="{FB911A97-0692-4CA9-A51D-CFB1CBB5835D}">
      <dgm:prSet/>
      <dgm:spPr/>
      <dgm:t>
        <a:bodyPr/>
        <a:lstStyle/>
        <a:p>
          <a:endParaRPr lang="cs-CZ"/>
        </a:p>
      </dgm:t>
    </dgm:pt>
    <dgm:pt modelId="{F7897D4A-8DC7-48AD-8B4F-52B6DC7BDE96}">
      <dgm:prSet phldrT="[Text]" phldr="1"/>
      <dgm:spPr/>
      <dgm:t>
        <a:bodyPr/>
        <a:lstStyle/>
        <a:p>
          <a:endParaRPr lang="cs-CZ"/>
        </a:p>
      </dgm:t>
    </dgm:pt>
    <dgm:pt modelId="{B189BB8C-8397-49AA-B1A1-C5C75DB7CB40}" type="parTrans" cxnId="{506B1628-F86D-4EFB-9C33-47DF253D3571}">
      <dgm:prSet/>
      <dgm:spPr/>
      <dgm:t>
        <a:bodyPr/>
        <a:lstStyle/>
        <a:p>
          <a:endParaRPr lang="cs-CZ"/>
        </a:p>
      </dgm:t>
    </dgm:pt>
    <dgm:pt modelId="{B04883D8-6E15-4AB3-B026-C84C47EEE84A}" type="sibTrans" cxnId="{506B1628-F86D-4EFB-9C33-47DF253D3571}">
      <dgm:prSet/>
      <dgm:spPr/>
      <dgm:t>
        <a:bodyPr/>
        <a:lstStyle/>
        <a:p>
          <a:endParaRPr lang="cs-CZ"/>
        </a:p>
      </dgm:t>
    </dgm:pt>
    <dgm:pt modelId="{F111AD55-B3D1-43FA-997E-42D9E65B21FD}">
      <dgm:prSet phldrT="[Text]" phldr="1"/>
      <dgm:spPr/>
      <dgm:t>
        <a:bodyPr/>
        <a:lstStyle/>
        <a:p>
          <a:endParaRPr lang="cs-CZ"/>
        </a:p>
      </dgm:t>
    </dgm:pt>
    <dgm:pt modelId="{8BD7BC35-4DE7-45B8-859F-5F14CBA7EA8B}" type="parTrans" cxnId="{238A1A0C-7325-46B6-A265-EB9334336713}">
      <dgm:prSet/>
      <dgm:spPr/>
      <dgm:t>
        <a:bodyPr/>
        <a:lstStyle/>
        <a:p>
          <a:endParaRPr lang="cs-CZ"/>
        </a:p>
      </dgm:t>
    </dgm:pt>
    <dgm:pt modelId="{0E064BFF-B38D-46FF-A5D2-C4A653C71A1B}" type="sibTrans" cxnId="{238A1A0C-7325-46B6-A265-EB9334336713}">
      <dgm:prSet/>
      <dgm:spPr/>
      <dgm:t>
        <a:bodyPr/>
        <a:lstStyle/>
        <a:p>
          <a:endParaRPr lang="cs-CZ"/>
        </a:p>
      </dgm:t>
    </dgm:pt>
    <dgm:pt modelId="{4761F63F-A247-4FCD-A0B9-0B405DCC4C9C}">
      <dgm:prSet phldrT="[Text]" phldr="1"/>
      <dgm:spPr/>
      <dgm:t>
        <a:bodyPr/>
        <a:lstStyle/>
        <a:p>
          <a:endParaRPr lang="cs-CZ"/>
        </a:p>
      </dgm:t>
    </dgm:pt>
    <dgm:pt modelId="{B39F053E-B029-4236-8630-BF511AC973A1}" type="parTrans" cxnId="{F0FABD62-36A4-41B8-B148-7254105736F7}">
      <dgm:prSet/>
      <dgm:spPr/>
      <dgm:t>
        <a:bodyPr/>
        <a:lstStyle/>
        <a:p>
          <a:endParaRPr lang="cs-CZ"/>
        </a:p>
      </dgm:t>
    </dgm:pt>
    <dgm:pt modelId="{BD7310A3-E020-42BF-B149-1D8600BEB66A}" type="sibTrans" cxnId="{F0FABD62-36A4-41B8-B148-7254105736F7}">
      <dgm:prSet/>
      <dgm:spPr/>
      <dgm:t>
        <a:bodyPr/>
        <a:lstStyle/>
        <a:p>
          <a:endParaRPr lang="cs-CZ"/>
        </a:p>
      </dgm:t>
    </dgm:pt>
    <dgm:pt modelId="{99AB5E6A-34AE-4757-A5E6-31AB6F7D87A0}">
      <dgm:prSet phldrT="[Text]" phldr="1"/>
      <dgm:spPr/>
      <dgm:t>
        <a:bodyPr/>
        <a:lstStyle/>
        <a:p>
          <a:endParaRPr lang="cs-CZ"/>
        </a:p>
      </dgm:t>
    </dgm:pt>
    <dgm:pt modelId="{E4E663B1-BE30-41DB-9CF6-F663C3B97D45}" type="parTrans" cxnId="{5A212955-BE63-4DEB-AE1D-83E8146C7505}">
      <dgm:prSet/>
      <dgm:spPr/>
      <dgm:t>
        <a:bodyPr/>
        <a:lstStyle/>
        <a:p>
          <a:endParaRPr lang="cs-CZ"/>
        </a:p>
      </dgm:t>
    </dgm:pt>
    <dgm:pt modelId="{ADEC51A0-6690-480E-98B8-5C25C97ACE00}" type="sibTrans" cxnId="{5A212955-BE63-4DEB-AE1D-83E8146C7505}">
      <dgm:prSet/>
      <dgm:spPr/>
      <dgm:t>
        <a:bodyPr/>
        <a:lstStyle/>
        <a:p>
          <a:endParaRPr lang="cs-CZ"/>
        </a:p>
      </dgm:t>
    </dgm:pt>
    <dgm:pt modelId="{A61F10FF-224B-4274-8302-64D39B8629FA}">
      <dgm:prSet phldrT="[Text]" phldr="1"/>
      <dgm:spPr/>
      <dgm:t>
        <a:bodyPr/>
        <a:lstStyle/>
        <a:p>
          <a:endParaRPr lang="cs-CZ"/>
        </a:p>
      </dgm:t>
    </dgm:pt>
    <dgm:pt modelId="{99CA93D8-FCD1-41D4-A7B5-A4D1968BA73F}" type="parTrans" cxnId="{73ADB05A-E71A-4401-81DF-5FBB0ACB96A4}">
      <dgm:prSet/>
      <dgm:spPr/>
      <dgm:t>
        <a:bodyPr/>
        <a:lstStyle/>
        <a:p>
          <a:endParaRPr lang="cs-CZ"/>
        </a:p>
      </dgm:t>
    </dgm:pt>
    <dgm:pt modelId="{10E1D395-F6C6-4103-8940-FF86F4B0F8AD}" type="sibTrans" cxnId="{73ADB05A-E71A-4401-81DF-5FBB0ACB96A4}">
      <dgm:prSet/>
      <dgm:spPr/>
      <dgm:t>
        <a:bodyPr/>
        <a:lstStyle/>
        <a:p>
          <a:endParaRPr lang="cs-CZ"/>
        </a:p>
      </dgm:t>
    </dgm:pt>
    <dgm:pt modelId="{F0BA3481-1D53-4DF7-9367-5ECE84EAAE11}" type="pres">
      <dgm:prSet presAssocID="{18EE8E8E-5763-4065-BB93-19455C5C741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E016BEC-D144-4307-8C40-765E06529168}" type="pres">
      <dgm:prSet presAssocID="{256F6A4B-57FD-4BFD-9FE5-57A74DC9D0BE}" presName="hierRoot1" presStyleCnt="0"/>
      <dgm:spPr/>
    </dgm:pt>
    <dgm:pt modelId="{3534DEE2-F783-49C9-8279-1A4F24F87B50}" type="pres">
      <dgm:prSet presAssocID="{256F6A4B-57FD-4BFD-9FE5-57A74DC9D0BE}" presName="composite" presStyleCnt="0"/>
      <dgm:spPr/>
    </dgm:pt>
    <dgm:pt modelId="{506CA476-3CFA-4D73-8E41-8C62E49226EE}" type="pres">
      <dgm:prSet presAssocID="{256F6A4B-57FD-4BFD-9FE5-57A74DC9D0BE}" presName="image" presStyleLbl="node0" presStyleIdx="0" presStyleCnt="1"/>
      <dgm:spPr/>
    </dgm:pt>
    <dgm:pt modelId="{425A7CAC-3D60-4774-96FE-37507F3B4394}" type="pres">
      <dgm:prSet presAssocID="{256F6A4B-57FD-4BFD-9FE5-57A74DC9D0BE}" presName="text" presStyleLbl="revTx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7CD3DA-4054-448C-9F26-F5695755779A}" type="pres">
      <dgm:prSet presAssocID="{256F6A4B-57FD-4BFD-9FE5-57A74DC9D0BE}" presName="hierChild2" presStyleCnt="0"/>
      <dgm:spPr/>
    </dgm:pt>
    <dgm:pt modelId="{2FEA38D9-51C5-4792-9910-DC2987CD76DA}" type="pres">
      <dgm:prSet presAssocID="{B189BB8C-8397-49AA-B1A1-C5C75DB7CB40}" presName="Name10" presStyleLbl="parChTrans1D2" presStyleIdx="0" presStyleCnt="2"/>
      <dgm:spPr/>
      <dgm:t>
        <a:bodyPr/>
        <a:lstStyle/>
        <a:p>
          <a:endParaRPr lang="cs-CZ"/>
        </a:p>
      </dgm:t>
    </dgm:pt>
    <dgm:pt modelId="{5ABAB2CF-85CA-4DB5-8B9D-53F3AB6DF5A8}" type="pres">
      <dgm:prSet presAssocID="{F7897D4A-8DC7-48AD-8B4F-52B6DC7BDE96}" presName="hierRoot2" presStyleCnt="0"/>
      <dgm:spPr/>
    </dgm:pt>
    <dgm:pt modelId="{353466AA-FF05-4771-82B0-8862B2BB5533}" type="pres">
      <dgm:prSet presAssocID="{F7897D4A-8DC7-48AD-8B4F-52B6DC7BDE96}" presName="composite2" presStyleCnt="0"/>
      <dgm:spPr/>
    </dgm:pt>
    <dgm:pt modelId="{167846A9-B258-4F7F-9C53-D1F38FB2FE75}" type="pres">
      <dgm:prSet presAssocID="{F7897D4A-8DC7-48AD-8B4F-52B6DC7BDE96}" presName="image2" presStyleLbl="node2" presStyleIdx="0" presStyleCnt="2"/>
      <dgm:spPr/>
    </dgm:pt>
    <dgm:pt modelId="{E09208A5-9A35-4000-9089-2A9FCF7738D7}" type="pres">
      <dgm:prSet presAssocID="{F7897D4A-8DC7-48AD-8B4F-52B6DC7BDE96}" presName="text2" presStyleLbl="revTx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51FD21-0479-45B5-BF4C-D7FE7D44226C}" type="pres">
      <dgm:prSet presAssocID="{F7897D4A-8DC7-48AD-8B4F-52B6DC7BDE96}" presName="hierChild3" presStyleCnt="0"/>
      <dgm:spPr/>
    </dgm:pt>
    <dgm:pt modelId="{8CFF7B6E-6C4C-46B7-ABAE-D60B2C2DF583}" type="pres">
      <dgm:prSet presAssocID="{8BD7BC35-4DE7-45B8-859F-5F14CBA7EA8B}" presName="Name17" presStyleLbl="parChTrans1D3" presStyleIdx="0" presStyleCnt="3"/>
      <dgm:spPr/>
      <dgm:t>
        <a:bodyPr/>
        <a:lstStyle/>
        <a:p>
          <a:endParaRPr lang="cs-CZ"/>
        </a:p>
      </dgm:t>
    </dgm:pt>
    <dgm:pt modelId="{F10EE9BB-2ECA-478A-A47B-7C3C191E28FE}" type="pres">
      <dgm:prSet presAssocID="{F111AD55-B3D1-43FA-997E-42D9E65B21FD}" presName="hierRoot3" presStyleCnt="0"/>
      <dgm:spPr/>
    </dgm:pt>
    <dgm:pt modelId="{6C6D93F6-8D66-48B5-9AA4-CC61FD3D6858}" type="pres">
      <dgm:prSet presAssocID="{F111AD55-B3D1-43FA-997E-42D9E65B21FD}" presName="composite3" presStyleCnt="0"/>
      <dgm:spPr/>
    </dgm:pt>
    <dgm:pt modelId="{D1975B00-8776-487B-A167-D2893B59B234}" type="pres">
      <dgm:prSet presAssocID="{F111AD55-B3D1-43FA-997E-42D9E65B21FD}" presName="image3" presStyleLbl="node3" presStyleIdx="0" presStyleCnt="3"/>
      <dgm:spPr/>
    </dgm:pt>
    <dgm:pt modelId="{390183A2-FF3E-4BCD-B139-E61AB96B928F}" type="pres">
      <dgm:prSet presAssocID="{F111AD55-B3D1-43FA-997E-42D9E65B21FD}" presName="text3" presStyleLbl="revTx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C98517-0D85-445C-A8F4-3AA0F0F05CDF}" type="pres">
      <dgm:prSet presAssocID="{F111AD55-B3D1-43FA-997E-42D9E65B21FD}" presName="hierChild4" presStyleCnt="0"/>
      <dgm:spPr/>
    </dgm:pt>
    <dgm:pt modelId="{9716CA89-67FD-4F0F-842F-CECB226AA96B}" type="pres">
      <dgm:prSet presAssocID="{B39F053E-B029-4236-8630-BF511AC973A1}" presName="Name17" presStyleLbl="parChTrans1D3" presStyleIdx="1" presStyleCnt="3"/>
      <dgm:spPr/>
      <dgm:t>
        <a:bodyPr/>
        <a:lstStyle/>
        <a:p>
          <a:endParaRPr lang="cs-CZ"/>
        </a:p>
      </dgm:t>
    </dgm:pt>
    <dgm:pt modelId="{26D36957-92A4-4B9C-AD08-0BF9F19EA516}" type="pres">
      <dgm:prSet presAssocID="{4761F63F-A247-4FCD-A0B9-0B405DCC4C9C}" presName="hierRoot3" presStyleCnt="0"/>
      <dgm:spPr/>
    </dgm:pt>
    <dgm:pt modelId="{C9A6B3C3-016C-477A-9E8A-D1AAFD88CEE2}" type="pres">
      <dgm:prSet presAssocID="{4761F63F-A247-4FCD-A0B9-0B405DCC4C9C}" presName="composite3" presStyleCnt="0"/>
      <dgm:spPr/>
    </dgm:pt>
    <dgm:pt modelId="{AE3DB9F8-7D26-4D67-B042-36C069D3ACB4}" type="pres">
      <dgm:prSet presAssocID="{4761F63F-A247-4FCD-A0B9-0B405DCC4C9C}" presName="image3" presStyleLbl="node3" presStyleIdx="1" presStyleCnt="3"/>
      <dgm:spPr/>
    </dgm:pt>
    <dgm:pt modelId="{1093C8D1-4901-41FD-8EA1-5112064840EF}" type="pres">
      <dgm:prSet presAssocID="{4761F63F-A247-4FCD-A0B9-0B405DCC4C9C}" presName="text3" presStyleLbl="revTx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4E7F60-64C5-4771-AB0F-9F1B39305D14}" type="pres">
      <dgm:prSet presAssocID="{4761F63F-A247-4FCD-A0B9-0B405DCC4C9C}" presName="hierChild4" presStyleCnt="0"/>
      <dgm:spPr/>
    </dgm:pt>
    <dgm:pt modelId="{5EBE8417-EB41-474D-B893-502B82163E3F}" type="pres">
      <dgm:prSet presAssocID="{E4E663B1-BE30-41DB-9CF6-F663C3B97D45}" presName="Name10" presStyleLbl="parChTrans1D2" presStyleIdx="1" presStyleCnt="2"/>
      <dgm:spPr/>
      <dgm:t>
        <a:bodyPr/>
        <a:lstStyle/>
        <a:p>
          <a:endParaRPr lang="cs-CZ"/>
        </a:p>
      </dgm:t>
    </dgm:pt>
    <dgm:pt modelId="{5BD40A6E-5B75-4984-8ACF-25FDAA526E05}" type="pres">
      <dgm:prSet presAssocID="{99AB5E6A-34AE-4757-A5E6-31AB6F7D87A0}" presName="hierRoot2" presStyleCnt="0"/>
      <dgm:spPr/>
    </dgm:pt>
    <dgm:pt modelId="{5FF2BEAF-C98D-444E-BBCE-B789070BB6DF}" type="pres">
      <dgm:prSet presAssocID="{99AB5E6A-34AE-4757-A5E6-31AB6F7D87A0}" presName="composite2" presStyleCnt="0"/>
      <dgm:spPr/>
    </dgm:pt>
    <dgm:pt modelId="{310A284A-21F4-408B-AD0E-0E7BB31C6F12}" type="pres">
      <dgm:prSet presAssocID="{99AB5E6A-34AE-4757-A5E6-31AB6F7D87A0}" presName="image2" presStyleLbl="node2" presStyleIdx="1" presStyleCnt="2"/>
      <dgm:spPr/>
    </dgm:pt>
    <dgm:pt modelId="{DBBC5C51-4425-436E-A12C-E8DEE0794716}" type="pres">
      <dgm:prSet presAssocID="{99AB5E6A-34AE-4757-A5E6-31AB6F7D87A0}" presName="text2" presStyleLbl="revTx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D93379-A278-4C09-885F-1E6002DA5EDE}" type="pres">
      <dgm:prSet presAssocID="{99AB5E6A-34AE-4757-A5E6-31AB6F7D87A0}" presName="hierChild3" presStyleCnt="0"/>
      <dgm:spPr/>
    </dgm:pt>
    <dgm:pt modelId="{6FDB587D-4F31-4739-9CC4-580FC1677519}" type="pres">
      <dgm:prSet presAssocID="{99CA93D8-FCD1-41D4-A7B5-A4D1968BA73F}" presName="Name17" presStyleLbl="parChTrans1D3" presStyleIdx="2" presStyleCnt="3"/>
      <dgm:spPr/>
      <dgm:t>
        <a:bodyPr/>
        <a:lstStyle/>
        <a:p>
          <a:endParaRPr lang="cs-CZ"/>
        </a:p>
      </dgm:t>
    </dgm:pt>
    <dgm:pt modelId="{9FBA3660-3829-4749-8D43-2EB766A43AC6}" type="pres">
      <dgm:prSet presAssocID="{A61F10FF-224B-4274-8302-64D39B8629FA}" presName="hierRoot3" presStyleCnt="0"/>
      <dgm:spPr/>
    </dgm:pt>
    <dgm:pt modelId="{BB1581A8-5906-4F63-BEAA-0B35CEB383DD}" type="pres">
      <dgm:prSet presAssocID="{A61F10FF-224B-4274-8302-64D39B8629FA}" presName="composite3" presStyleCnt="0"/>
      <dgm:spPr/>
    </dgm:pt>
    <dgm:pt modelId="{146C06A9-D8E4-4D57-AB84-7E80F9747F15}" type="pres">
      <dgm:prSet presAssocID="{A61F10FF-224B-4274-8302-64D39B8629FA}" presName="image3" presStyleLbl="node3" presStyleIdx="2" presStyleCnt="3"/>
      <dgm:spPr/>
    </dgm:pt>
    <dgm:pt modelId="{B9F41FE4-590F-49B3-BEFC-F45975B397AF}" type="pres">
      <dgm:prSet presAssocID="{A61F10FF-224B-4274-8302-64D39B8629FA}" presName="text3" presStyleLbl="revTx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0B10C0-7EBE-4A2B-9964-A758E7282FB0}" type="pres">
      <dgm:prSet presAssocID="{A61F10FF-224B-4274-8302-64D39B8629FA}" presName="hierChild4" presStyleCnt="0"/>
      <dgm:spPr/>
    </dgm:pt>
  </dgm:ptLst>
  <dgm:cxnLst>
    <dgm:cxn modelId="{186F8151-7C7F-423A-AD9E-66F44EB0C541}" type="presOf" srcId="{4761F63F-A247-4FCD-A0B9-0B405DCC4C9C}" destId="{1093C8D1-4901-41FD-8EA1-5112064840EF}" srcOrd="0" destOrd="0" presId="urn:microsoft.com/office/officeart/2009/layout/CirclePictureHierarchy"/>
    <dgm:cxn modelId="{61D8B534-41DA-4AA2-9B23-DB984F4BE2A2}" type="presOf" srcId="{256F6A4B-57FD-4BFD-9FE5-57A74DC9D0BE}" destId="{425A7CAC-3D60-4774-96FE-37507F3B4394}" srcOrd="0" destOrd="0" presId="urn:microsoft.com/office/officeart/2009/layout/CirclePictureHierarchy"/>
    <dgm:cxn modelId="{DFF8DB37-3457-42AB-B3D1-AFAB66D0C957}" type="presOf" srcId="{8BD7BC35-4DE7-45B8-859F-5F14CBA7EA8B}" destId="{8CFF7B6E-6C4C-46B7-ABAE-D60B2C2DF583}" srcOrd="0" destOrd="0" presId="urn:microsoft.com/office/officeart/2009/layout/CirclePictureHierarchy"/>
    <dgm:cxn modelId="{95B74400-CBBE-4699-A486-27BCF8F4865E}" type="presOf" srcId="{F7897D4A-8DC7-48AD-8B4F-52B6DC7BDE96}" destId="{E09208A5-9A35-4000-9089-2A9FCF7738D7}" srcOrd="0" destOrd="0" presId="urn:microsoft.com/office/officeart/2009/layout/CirclePictureHierarchy"/>
    <dgm:cxn modelId="{B0B535C9-1443-4721-8491-C6D8997D754B}" type="presOf" srcId="{A61F10FF-224B-4274-8302-64D39B8629FA}" destId="{B9F41FE4-590F-49B3-BEFC-F45975B397AF}" srcOrd="0" destOrd="0" presId="urn:microsoft.com/office/officeart/2009/layout/CirclePictureHierarchy"/>
    <dgm:cxn modelId="{FB911A97-0692-4CA9-A51D-CFB1CBB5835D}" srcId="{18EE8E8E-5763-4065-BB93-19455C5C7414}" destId="{256F6A4B-57FD-4BFD-9FE5-57A74DC9D0BE}" srcOrd="0" destOrd="0" parTransId="{647529ED-36CB-4541-BC8E-A3F04A001459}" sibTransId="{2CEF363C-D311-4FFC-9160-792538C0A32F}"/>
    <dgm:cxn modelId="{E6C4FB14-0F4C-4129-9360-4FC5994764B0}" type="presOf" srcId="{99AB5E6A-34AE-4757-A5E6-31AB6F7D87A0}" destId="{DBBC5C51-4425-436E-A12C-E8DEE0794716}" srcOrd="0" destOrd="0" presId="urn:microsoft.com/office/officeart/2009/layout/CirclePictureHierarchy"/>
    <dgm:cxn modelId="{506B1628-F86D-4EFB-9C33-47DF253D3571}" srcId="{256F6A4B-57FD-4BFD-9FE5-57A74DC9D0BE}" destId="{F7897D4A-8DC7-48AD-8B4F-52B6DC7BDE96}" srcOrd="0" destOrd="0" parTransId="{B189BB8C-8397-49AA-B1A1-C5C75DB7CB40}" sibTransId="{B04883D8-6E15-4AB3-B026-C84C47EEE84A}"/>
    <dgm:cxn modelId="{F0FABD62-36A4-41B8-B148-7254105736F7}" srcId="{F7897D4A-8DC7-48AD-8B4F-52B6DC7BDE96}" destId="{4761F63F-A247-4FCD-A0B9-0B405DCC4C9C}" srcOrd="1" destOrd="0" parTransId="{B39F053E-B029-4236-8630-BF511AC973A1}" sibTransId="{BD7310A3-E020-42BF-B149-1D8600BEB66A}"/>
    <dgm:cxn modelId="{24499930-7CA1-4E7C-99F8-5364F438480C}" type="presOf" srcId="{99CA93D8-FCD1-41D4-A7B5-A4D1968BA73F}" destId="{6FDB587D-4F31-4739-9CC4-580FC1677519}" srcOrd="0" destOrd="0" presId="urn:microsoft.com/office/officeart/2009/layout/CirclePictureHierarchy"/>
    <dgm:cxn modelId="{73ADB05A-E71A-4401-81DF-5FBB0ACB96A4}" srcId="{99AB5E6A-34AE-4757-A5E6-31AB6F7D87A0}" destId="{A61F10FF-224B-4274-8302-64D39B8629FA}" srcOrd="0" destOrd="0" parTransId="{99CA93D8-FCD1-41D4-A7B5-A4D1968BA73F}" sibTransId="{10E1D395-F6C6-4103-8940-FF86F4B0F8AD}"/>
    <dgm:cxn modelId="{762C65FC-7050-4F5A-BA30-E4BF8D18681C}" type="presOf" srcId="{E4E663B1-BE30-41DB-9CF6-F663C3B97D45}" destId="{5EBE8417-EB41-474D-B893-502B82163E3F}" srcOrd="0" destOrd="0" presId="urn:microsoft.com/office/officeart/2009/layout/CirclePictureHierarchy"/>
    <dgm:cxn modelId="{5A4236F3-513F-46A5-962B-7968F31FFD55}" type="presOf" srcId="{B39F053E-B029-4236-8630-BF511AC973A1}" destId="{9716CA89-67FD-4F0F-842F-CECB226AA96B}" srcOrd="0" destOrd="0" presId="urn:microsoft.com/office/officeart/2009/layout/CirclePictureHierarchy"/>
    <dgm:cxn modelId="{185D5ABB-10C7-4C04-BEA9-FDF3C040EFDA}" type="presOf" srcId="{18EE8E8E-5763-4065-BB93-19455C5C7414}" destId="{F0BA3481-1D53-4DF7-9367-5ECE84EAAE11}" srcOrd="0" destOrd="0" presId="urn:microsoft.com/office/officeart/2009/layout/CirclePictureHierarchy"/>
    <dgm:cxn modelId="{5A212955-BE63-4DEB-AE1D-83E8146C7505}" srcId="{256F6A4B-57FD-4BFD-9FE5-57A74DC9D0BE}" destId="{99AB5E6A-34AE-4757-A5E6-31AB6F7D87A0}" srcOrd="1" destOrd="0" parTransId="{E4E663B1-BE30-41DB-9CF6-F663C3B97D45}" sibTransId="{ADEC51A0-6690-480E-98B8-5C25C97ACE00}"/>
    <dgm:cxn modelId="{238A1A0C-7325-46B6-A265-EB9334336713}" srcId="{F7897D4A-8DC7-48AD-8B4F-52B6DC7BDE96}" destId="{F111AD55-B3D1-43FA-997E-42D9E65B21FD}" srcOrd="0" destOrd="0" parTransId="{8BD7BC35-4DE7-45B8-859F-5F14CBA7EA8B}" sibTransId="{0E064BFF-B38D-46FF-A5D2-C4A653C71A1B}"/>
    <dgm:cxn modelId="{2B3F38AC-2FD4-4E0B-A55F-82D68EBD2E31}" type="presOf" srcId="{F111AD55-B3D1-43FA-997E-42D9E65B21FD}" destId="{390183A2-FF3E-4BCD-B139-E61AB96B928F}" srcOrd="0" destOrd="0" presId="urn:microsoft.com/office/officeart/2009/layout/CirclePictureHierarchy"/>
    <dgm:cxn modelId="{31908E22-C72C-4CFE-A199-707B9EC03C11}" type="presOf" srcId="{B189BB8C-8397-49AA-B1A1-C5C75DB7CB40}" destId="{2FEA38D9-51C5-4792-9910-DC2987CD76DA}" srcOrd="0" destOrd="0" presId="urn:microsoft.com/office/officeart/2009/layout/CirclePictureHierarchy"/>
    <dgm:cxn modelId="{A13372D9-98ED-465C-B215-CA1E5975770F}" type="presParOf" srcId="{F0BA3481-1D53-4DF7-9367-5ECE84EAAE11}" destId="{CE016BEC-D144-4307-8C40-765E06529168}" srcOrd="0" destOrd="0" presId="urn:microsoft.com/office/officeart/2009/layout/CirclePictureHierarchy"/>
    <dgm:cxn modelId="{2789AB6C-205D-47CA-A0A5-ED816706CE29}" type="presParOf" srcId="{CE016BEC-D144-4307-8C40-765E06529168}" destId="{3534DEE2-F783-49C9-8279-1A4F24F87B50}" srcOrd="0" destOrd="0" presId="urn:microsoft.com/office/officeart/2009/layout/CirclePictureHierarchy"/>
    <dgm:cxn modelId="{53C79E70-1CC0-4945-879B-7715E98D007B}" type="presParOf" srcId="{3534DEE2-F783-49C9-8279-1A4F24F87B50}" destId="{506CA476-3CFA-4D73-8E41-8C62E49226EE}" srcOrd="0" destOrd="0" presId="urn:microsoft.com/office/officeart/2009/layout/CirclePictureHierarchy"/>
    <dgm:cxn modelId="{9F626790-EC67-47BA-A5AC-D19E1860631B}" type="presParOf" srcId="{3534DEE2-F783-49C9-8279-1A4F24F87B50}" destId="{425A7CAC-3D60-4774-96FE-37507F3B4394}" srcOrd="1" destOrd="0" presId="urn:microsoft.com/office/officeart/2009/layout/CirclePictureHierarchy"/>
    <dgm:cxn modelId="{59B6B66E-00B2-4C0B-90CF-7A53CDE0A4F8}" type="presParOf" srcId="{CE016BEC-D144-4307-8C40-765E06529168}" destId="{E47CD3DA-4054-448C-9F26-F5695755779A}" srcOrd="1" destOrd="0" presId="urn:microsoft.com/office/officeart/2009/layout/CirclePictureHierarchy"/>
    <dgm:cxn modelId="{7EB6F820-B5D0-4DBA-80BD-7F6A157DA415}" type="presParOf" srcId="{E47CD3DA-4054-448C-9F26-F5695755779A}" destId="{2FEA38D9-51C5-4792-9910-DC2987CD76DA}" srcOrd="0" destOrd="0" presId="urn:microsoft.com/office/officeart/2009/layout/CirclePictureHierarchy"/>
    <dgm:cxn modelId="{AC599043-A7E1-4818-B0FA-DEC60D40BED3}" type="presParOf" srcId="{E47CD3DA-4054-448C-9F26-F5695755779A}" destId="{5ABAB2CF-85CA-4DB5-8B9D-53F3AB6DF5A8}" srcOrd="1" destOrd="0" presId="urn:microsoft.com/office/officeart/2009/layout/CirclePictureHierarchy"/>
    <dgm:cxn modelId="{8A0D3C73-695E-454B-B8D9-D81355AFCD5E}" type="presParOf" srcId="{5ABAB2CF-85CA-4DB5-8B9D-53F3AB6DF5A8}" destId="{353466AA-FF05-4771-82B0-8862B2BB5533}" srcOrd="0" destOrd="0" presId="urn:microsoft.com/office/officeart/2009/layout/CirclePictureHierarchy"/>
    <dgm:cxn modelId="{EFAFE279-FB27-4B47-934F-9497E604E970}" type="presParOf" srcId="{353466AA-FF05-4771-82B0-8862B2BB5533}" destId="{167846A9-B258-4F7F-9C53-D1F38FB2FE75}" srcOrd="0" destOrd="0" presId="urn:microsoft.com/office/officeart/2009/layout/CirclePictureHierarchy"/>
    <dgm:cxn modelId="{5B3AA9BF-A567-4326-BE04-ED50244B5702}" type="presParOf" srcId="{353466AA-FF05-4771-82B0-8862B2BB5533}" destId="{E09208A5-9A35-4000-9089-2A9FCF7738D7}" srcOrd="1" destOrd="0" presId="urn:microsoft.com/office/officeart/2009/layout/CirclePictureHierarchy"/>
    <dgm:cxn modelId="{592E49C6-C09A-463F-AA52-2477A0766BAF}" type="presParOf" srcId="{5ABAB2CF-85CA-4DB5-8B9D-53F3AB6DF5A8}" destId="{1D51FD21-0479-45B5-BF4C-D7FE7D44226C}" srcOrd="1" destOrd="0" presId="urn:microsoft.com/office/officeart/2009/layout/CirclePictureHierarchy"/>
    <dgm:cxn modelId="{9C0921D8-5CC1-4CED-A536-F9CC65AFB3C7}" type="presParOf" srcId="{1D51FD21-0479-45B5-BF4C-D7FE7D44226C}" destId="{8CFF7B6E-6C4C-46B7-ABAE-D60B2C2DF583}" srcOrd="0" destOrd="0" presId="urn:microsoft.com/office/officeart/2009/layout/CirclePictureHierarchy"/>
    <dgm:cxn modelId="{CEECA6CF-47F7-4A4A-A819-A3590EAD5F54}" type="presParOf" srcId="{1D51FD21-0479-45B5-BF4C-D7FE7D44226C}" destId="{F10EE9BB-2ECA-478A-A47B-7C3C191E28FE}" srcOrd="1" destOrd="0" presId="urn:microsoft.com/office/officeart/2009/layout/CirclePictureHierarchy"/>
    <dgm:cxn modelId="{78E4EC32-4E46-4BA8-89D9-9DB57A218690}" type="presParOf" srcId="{F10EE9BB-2ECA-478A-A47B-7C3C191E28FE}" destId="{6C6D93F6-8D66-48B5-9AA4-CC61FD3D6858}" srcOrd="0" destOrd="0" presId="urn:microsoft.com/office/officeart/2009/layout/CirclePictureHierarchy"/>
    <dgm:cxn modelId="{B2C21C18-657B-4C6C-B3A8-CD2F30139D96}" type="presParOf" srcId="{6C6D93F6-8D66-48B5-9AA4-CC61FD3D6858}" destId="{D1975B00-8776-487B-A167-D2893B59B234}" srcOrd="0" destOrd="0" presId="urn:microsoft.com/office/officeart/2009/layout/CirclePictureHierarchy"/>
    <dgm:cxn modelId="{BBB8A350-6DDC-4219-912C-FBCD514D2ADC}" type="presParOf" srcId="{6C6D93F6-8D66-48B5-9AA4-CC61FD3D6858}" destId="{390183A2-FF3E-4BCD-B139-E61AB96B928F}" srcOrd="1" destOrd="0" presId="urn:microsoft.com/office/officeart/2009/layout/CirclePictureHierarchy"/>
    <dgm:cxn modelId="{11F7FB77-BAAA-4554-82ED-3FF3EFDC0F3A}" type="presParOf" srcId="{F10EE9BB-2ECA-478A-A47B-7C3C191E28FE}" destId="{80C98517-0D85-445C-A8F4-3AA0F0F05CDF}" srcOrd="1" destOrd="0" presId="urn:microsoft.com/office/officeart/2009/layout/CirclePictureHierarchy"/>
    <dgm:cxn modelId="{5E6B8A08-254B-4BD1-8FEF-254CF136E1C8}" type="presParOf" srcId="{1D51FD21-0479-45B5-BF4C-D7FE7D44226C}" destId="{9716CA89-67FD-4F0F-842F-CECB226AA96B}" srcOrd="2" destOrd="0" presId="urn:microsoft.com/office/officeart/2009/layout/CirclePictureHierarchy"/>
    <dgm:cxn modelId="{5923CCFC-F566-4DA8-BF80-FC8510B2DB14}" type="presParOf" srcId="{1D51FD21-0479-45B5-BF4C-D7FE7D44226C}" destId="{26D36957-92A4-4B9C-AD08-0BF9F19EA516}" srcOrd="3" destOrd="0" presId="urn:microsoft.com/office/officeart/2009/layout/CirclePictureHierarchy"/>
    <dgm:cxn modelId="{1BE5788B-5746-470B-B91E-F53263CE00C9}" type="presParOf" srcId="{26D36957-92A4-4B9C-AD08-0BF9F19EA516}" destId="{C9A6B3C3-016C-477A-9E8A-D1AAFD88CEE2}" srcOrd="0" destOrd="0" presId="urn:microsoft.com/office/officeart/2009/layout/CirclePictureHierarchy"/>
    <dgm:cxn modelId="{2CEC4D53-BEA6-4615-94AD-A3648DA046E2}" type="presParOf" srcId="{C9A6B3C3-016C-477A-9E8A-D1AAFD88CEE2}" destId="{AE3DB9F8-7D26-4D67-B042-36C069D3ACB4}" srcOrd="0" destOrd="0" presId="urn:microsoft.com/office/officeart/2009/layout/CirclePictureHierarchy"/>
    <dgm:cxn modelId="{3332B76C-15E1-4434-82A1-4E9939C52223}" type="presParOf" srcId="{C9A6B3C3-016C-477A-9E8A-D1AAFD88CEE2}" destId="{1093C8D1-4901-41FD-8EA1-5112064840EF}" srcOrd="1" destOrd="0" presId="urn:microsoft.com/office/officeart/2009/layout/CirclePictureHierarchy"/>
    <dgm:cxn modelId="{77499117-018B-47A2-9DF4-BF209E351F68}" type="presParOf" srcId="{26D36957-92A4-4B9C-AD08-0BF9F19EA516}" destId="{854E7F60-64C5-4771-AB0F-9F1B39305D14}" srcOrd="1" destOrd="0" presId="urn:microsoft.com/office/officeart/2009/layout/CirclePictureHierarchy"/>
    <dgm:cxn modelId="{3687744C-3C8A-4DB1-8163-74F1E0E97C49}" type="presParOf" srcId="{E47CD3DA-4054-448C-9F26-F5695755779A}" destId="{5EBE8417-EB41-474D-B893-502B82163E3F}" srcOrd="2" destOrd="0" presId="urn:microsoft.com/office/officeart/2009/layout/CirclePictureHierarchy"/>
    <dgm:cxn modelId="{99170152-9420-45AC-BA58-0BADAF7523C8}" type="presParOf" srcId="{E47CD3DA-4054-448C-9F26-F5695755779A}" destId="{5BD40A6E-5B75-4984-8ACF-25FDAA526E05}" srcOrd="3" destOrd="0" presId="urn:microsoft.com/office/officeart/2009/layout/CirclePictureHierarchy"/>
    <dgm:cxn modelId="{9EED946E-4E2F-46E7-8322-3F658D324B7A}" type="presParOf" srcId="{5BD40A6E-5B75-4984-8ACF-25FDAA526E05}" destId="{5FF2BEAF-C98D-444E-BBCE-B789070BB6DF}" srcOrd="0" destOrd="0" presId="urn:microsoft.com/office/officeart/2009/layout/CirclePictureHierarchy"/>
    <dgm:cxn modelId="{40CC2EBE-8095-4264-A2B5-2E1CB210A022}" type="presParOf" srcId="{5FF2BEAF-C98D-444E-BBCE-B789070BB6DF}" destId="{310A284A-21F4-408B-AD0E-0E7BB31C6F12}" srcOrd="0" destOrd="0" presId="urn:microsoft.com/office/officeart/2009/layout/CirclePictureHierarchy"/>
    <dgm:cxn modelId="{714C7E3F-2FEA-4111-9004-35852BED6BA6}" type="presParOf" srcId="{5FF2BEAF-C98D-444E-BBCE-B789070BB6DF}" destId="{DBBC5C51-4425-436E-A12C-E8DEE0794716}" srcOrd="1" destOrd="0" presId="urn:microsoft.com/office/officeart/2009/layout/CirclePictureHierarchy"/>
    <dgm:cxn modelId="{219A6DCC-66DA-4EAE-88C2-49A9975A4C95}" type="presParOf" srcId="{5BD40A6E-5B75-4984-8ACF-25FDAA526E05}" destId="{C5D93379-A278-4C09-885F-1E6002DA5EDE}" srcOrd="1" destOrd="0" presId="urn:microsoft.com/office/officeart/2009/layout/CirclePictureHierarchy"/>
    <dgm:cxn modelId="{9901F61F-7E74-429C-A58E-335C3186BFFA}" type="presParOf" srcId="{C5D93379-A278-4C09-885F-1E6002DA5EDE}" destId="{6FDB587D-4F31-4739-9CC4-580FC1677519}" srcOrd="0" destOrd="0" presId="urn:microsoft.com/office/officeart/2009/layout/CirclePictureHierarchy"/>
    <dgm:cxn modelId="{3B75531D-DA83-455E-A41D-274E8854FB9D}" type="presParOf" srcId="{C5D93379-A278-4C09-885F-1E6002DA5EDE}" destId="{9FBA3660-3829-4749-8D43-2EB766A43AC6}" srcOrd="1" destOrd="0" presId="urn:microsoft.com/office/officeart/2009/layout/CirclePictureHierarchy"/>
    <dgm:cxn modelId="{ABF18457-16C4-46F2-BEA4-9EA379D37427}" type="presParOf" srcId="{9FBA3660-3829-4749-8D43-2EB766A43AC6}" destId="{BB1581A8-5906-4F63-BEAA-0B35CEB383DD}" srcOrd="0" destOrd="0" presId="urn:microsoft.com/office/officeart/2009/layout/CirclePictureHierarchy"/>
    <dgm:cxn modelId="{8309B618-014D-4C04-896B-0BC3E22C0369}" type="presParOf" srcId="{BB1581A8-5906-4F63-BEAA-0B35CEB383DD}" destId="{146C06A9-D8E4-4D57-AB84-7E80F9747F15}" srcOrd="0" destOrd="0" presId="urn:microsoft.com/office/officeart/2009/layout/CirclePictureHierarchy"/>
    <dgm:cxn modelId="{58B4B20B-EFEC-4309-A772-7B2A28280C44}" type="presParOf" srcId="{BB1581A8-5906-4F63-BEAA-0B35CEB383DD}" destId="{B9F41FE4-590F-49B3-BEFC-F45975B397AF}" srcOrd="1" destOrd="0" presId="urn:microsoft.com/office/officeart/2009/layout/CirclePictureHierarchy"/>
    <dgm:cxn modelId="{9B06A410-A540-4309-85FA-E3AEFCB5DF9B}" type="presParOf" srcId="{9FBA3660-3829-4749-8D43-2EB766A43AC6}" destId="{C90B10C0-7EBE-4A2B-9964-A758E7282FB0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09CD3-0A49-4D30-8FCB-A5C6BBC4CD62}">
      <dsp:nvSpPr>
        <dsp:cNvPr id="0" name=""/>
        <dsp:cNvSpPr/>
      </dsp:nvSpPr>
      <dsp:spPr>
        <a:xfrm rot="5400000">
          <a:off x="1939171" y="77223"/>
          <a:ext cx="1186303" cy="103208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-5400000">
        <a:off x="2177113" y="184980"/>
        <a:ext cx="710418" cy="816571"/>
      </dsp:txXfrm>
    </dsp:sp>
    <dsp:sp modelId="{94E749ED-91A5-4C74-BA90-30C1D65A75BC}">
      <dsp:nvSpPr>
        <dsp:cNvPr id="0" name=""/>
        <dsp:cNvSpPr/>
      </dsp:nvSpPr>
      <dsp:spPr>
        <a:xfrm>
          <a:off x="3079683" y="237374"/>
          <a:ext cx="1323914" cy="711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079683" y="237374"/>
        <a:ext cx="1323914" cy="711782"/>
      </dsp:txXfrm>
    </dsp:sp>
    <dsp:sp modelId="{A8E90549-94F2-49DC-8B5B-F9076BB7571C}">
      <dsp:nvSpPr>
        <dsp:cNvPr id="0" name=""/>
        <dsp:cNvSpPr/>
      </dsp:nvSpPr>
      <dsp:spPr>
        <a:xfrm rot="5400000">
          <a:off x="824520" y="77223"/>
          <a:ext cx="1186303" cy="1032084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 rot="-5400000">
        <a:off x="1062462" y="184980"/>
        <a:ext cx="710418" cy="816571"/>
      </dsp:txXfrm>
    </dsp:sp>
    <dsp:sp modelId="{1D9B4ED8-6157-457F-AA78-218696E4BCC0}">
      <dsp:nvSpPr>
        <dsp:cNvPr id="0" name=""/>
        <dsp:cNvSpPr/>
      </dsp:nvSpPr>
      <dsp:spPr>
        <a:xfrm rot="5400000">
          <a:off x="1379710" y="1101252"/>
          <a:ext cx="1186303" cy="1032084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-5400000">
        <a:off x="1617652" y="1209009"/>
        <a:ext cx="710418" cy="816571"/>
      </dsp:txXfrm>
    </dsp:sp>
    <dsp:sp modelId="{CA8B09ED-6FE5-4B6B-8AF7-C9A60B022E05}">
      <dsp:nvSpPr>
        <dsp:cNvPr id="0" name=""/>
        <dsp:cNvSpPr/>
      </dsp:nvSpPr>
      <dsp:spPr>
        <a:xfrm>
          <a:off x="132905" y="1244308"/>
          <a:ext cx="1281207" cy="711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132905" y="1244308"/>
        <a:ext cx="1281207" cy="711782"/>
      </dsp:txXfrm>
    </dsp:sp>
    <dsp:sp modelId="{77A622AA-A6E0-4975-9884-1E411BB7D05B}">
      <dsp:nvSpPr>
        <dsp:cNvPr id="0" name=""/>
        <dsp:cNvSpPr/>
      </dsp:nvSpPr>
      <dsp:spPr>
        <a:xfrm rot="5400000">
          <a:off x="2494361" y="1084157"/>
          <a:ext cx="1186303" cy="1032084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 rot="-5400000">
        <a:off x="2732303" y="1191914"/>
        <a:ext cx="710418" cy="816571"/>
      </dsp:txXfrm>
    </dsp:sp>
    <dsp:sp modelId="{78A3E55D-6749-4301-AA66-22DD57AFBABB}">
      <dsp:nvSpPr>
        <dsp:cNvPr id="0" name=""/>
        <dsp:cNvSpPr/>
      </dsp:nvSpPr>
      <dsp:spPr>
        <a:xfrm rot="5400000">
          <a:off x="1939171" y="2091092"/>
          <a:ext cx="1186303" cy="1032084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-5400000">
        <a:off x="2177113" y="2198849"/>
        <a:ext cx="710418" cy="816571"/>
      </dsp:txXfrm>
    </dsp:sp>
    <dsp:sp modelId="{99C58FC0-8485-4743-B93C-87AFEE98BFF9}">
      <dsp:nvSpPr>
        <dsp:cNvPr id="0" name=""/>
        <dsp:cNvSpPr/>
      </dsp:nvSpPr>
      <dsp:spPr>
        <a:xfrm>
          <a:off x="3079683" y="2251243"/>
          <a:ext cx="1323914" cy="711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3079683" y="2251243"/>
        <a:ext cx="1323914" cy="711782"/>
      </dsp:txXfrm>
    </dsp:sp>
    <dsp:sp modelId="{2F835F5F-6191-4F29-824B-8A2EAEA00658}">
      <dsp:nvSpPr>
        <dsp:cNvPr id="0" name=""/>
        <dsp:cNvSpPr/>
      </dsp:nvSpPr>
      <dsp:spPr>
        <a:xfrm rot="5400000">
          <a:off x="824520" y="2091092"/>
          <a:ext cx="1186303" cy="1032084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 rot="-5400000">
        <a:off x="1062462" y="2198849"/>
        <a:ext cx="710418" cy="8165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B587D-4F31-4739-9CC4-580FC1677519}">
      <dsp:nvSpPr>
        <dsp:cNvPr id="0" name=""/>
        <dsp:cNvSpPr/>
      </dsp:nvSpPr>
      <dsp:spPr>
        <a:xfrm>
          <a:off x="3577854" y="1491605"/>
          <a:ext cx="91440" cy="19023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02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BE8417-EB41-474D-B893-502B82163E3F}">
      <dsp:nvSpPr>
        <dsp:cNvPr id="0" name=""/>
        <dsp:cNvSpPr/>
      </dsp:nvSpPr>
      <dsp:spPr>
        <a:xfrm>
          <a:off x="2377970" y="697439"/>
          <a:ext cx="1245603" cy="1902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5873"/>
              </a:lnTo>
              <a:lnTo>
                <a:pt x="1245603" y="95873"/>
              </a:lnTo>
              <a:lnTo>
                <a:pt x="1245603" y="1902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16CA89-67FD-4F0F-842F-CECB226AA96B}">
      <dsp:nvSpPr>
        <dsp:cNvPr id="0" name=""/>
        <dsp:cNvSpPr/>
      </dsp:nvSpPr>
      <dsp:spPr>
        <a:xfrm>
          <a:off x="1132366" y="1491605"/>
          <a:ext cx="830402" cy="1902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5873"/>
              </a:lnTo>
              <a:lnTo>
                <a:pt x="830402" y="95873"/>
              </a:lnTo>
              <a:lnTo>
                <a:pt x="830402" y="1902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FF7B6E-6C4C-46B7-ABAE-D60B2C2DF583}">
      <dsp:nvSpPr>
        <dsp:cNvPr id="0" name=""/>
        <dsp:cNvSpPr/>
      </dsp:nvSpPr>
      <dsp:spPr>
        <a:xfrm>
          <a:off x="301964" y="1491605"/>
          <a:ext cx="830402" cy="190237"/>
        </a:xfrm>
        <a:custGeom>
          <a:avLst/>
          <a:gdLst/>
          <a:ahLst/>
          <a:cxnLst/>
          <a:rect l="0" t="0" r="0" b="0"/>
          <a:pathLst>
            <a:path>
              <a:moveTo>
                <a:pt x="830402" y="0"/>
              </a:moveTo>
              <a:lnTo>
                <a:pt x="830402" y="95873"/>
              </a:lnTo>
              <a:lnTo>
                <a:pt x="0" y="95873"/>
              </a:lnTo>
              <a:lnTo>
                <a:pt x="0" y="1902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EA38D9-51C5-4792-9910-DC2987CD76DA}">
      <dsp:nvSpPr>
        <dsp:cNvPr id="0" name=""/>
        <dsp:cNvSpPr/>
      </dsp:nvSpPr>
      <dsp:spPr>
        <a:xfrm>
          <a:off x="1132366" y="697439"/>
          <a:ext cx="1245603" cy="190237"/>
        </a:xfrm>
        <a:custGeom>
          <a:avLst/>
          <a:gdLst/>
          <a:ahLst/>
          <a:cxnLst/>
          <a:rect l="0" t="0" r="0" b="0"/>
          <a:pathLst>
            <a:path>
              <a:moveTo>
                <a:pt x="1245603" y="0"/>
              </a:moveTo>
              <a:lnTo>
                <a:pt x="1245603" y="95873"/>
              </a:lnTo>
              <a:lnTo>
                <a:pt x="0" y="95873"/>
              </a:lnTo>
              <a:lnTo>
                <a:pt x="0" y="1902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6CA476-3CFA-4D73-8E41-8C62E49226EE}">
      <dsp:nvSpPr>
        <dsp:cNvPr id="0" name=""/>
        <dsp:cNvSpPr/>
      </dsp:nvSpPr>
      <dsp:spPr>
        <a:xfrm>
          <a:off x="2076005" y="93510"/>
          <a:ext cx="603929" cy="603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5A7CAC-3D60-4774-96FE-37507F3B4394}">
      <dsp:nvSpPr>
        <dsp:cNvPr id="0" name=""/>
        <dsp:cNvSpPr/>
      </dsp:nvSpPr>
      <dsp:spPr>
        <a:xfrm>
          <a:off x="2679934" y="92000"/>
          <a:ext cx="905893" cy="603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679934" y="92000"/>
        <a:ext cx="905893" cy="603929"/>
      </dsp:txXfrm>
    </dsp:sp>
    <dsp:sp modelId="{167846A9-B258-4F7F-9C53-D1F38FB2FE75}">
      <dsp:nvSpPr>
        <dsp:cNvPr id="0" name=""/>
        <dsp:cNvSpPr/>
      </dsp:nvSpPr>
      <dsp:spPr>
        <a:xfrm>
          <a:off x="830402" y="887676"/>
          <a:ext cx="603929" cy="603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208A5-9A35-4000-9089-2A9FCF7738D7}">
      <dsp:nvSpPr>
        <dsp:cNvPr id="0" name=""/>
        <dsp:cNvSpPr/>
      </dsp:nvSpPr>
      <dsp:spPr>
        <a:xfrm>
          <a:off x="1434331" y="886167"/>
          <a:ext cx="905893" cy="603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434331" y="886167"/>
        <a:ext cx="905893" cy="603929"/>
      </dsp:txXfrm>
    </dsp:sp>
    <dsp:sp modelId="{D1975B00-8776-487B-A167-D2893B59B234}">
      <dsp:nvSpPr>
        <dsp:cNvPr id="0" name=""/>
        <dsp:cNvSpPr/>
      </dsp:nvSpPr>
      <dsp:spPr>
        <a:xfrm>
          <a:off x="0" y="1681843"/>
          <a:ext cx="603929" cy="603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183A2-FF3E-4BCD-B139-E61AB96B928F}">
      <dsp:nvSpPr>
        <dsp:cNvPr id="0" name=""/>
        <dsp:cNvSpPr/>
      </dsp:nvSpPr>
      <dsp:spPr>
        <a:xfrm>
          <a:off x="603928" y="1680333"/>
          <a:ext cx="905893" cy="603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603928" y="1680333"/>
        <a:ext cx="905893" cy="603929"/>
      </dsp:txXfrm>
    </dsp:sp>
    <dsp:sp modelId="{AE3DB9F8-7D26-4D67-B042-36C069D3ACB4}">
      <dsp:nvSpPr>
        <dsp:cNvPr id="0" name=""/>
        <dsp:cNvSpPr/>
      </dsp:nvSpPr>
      <dsp:spPr>
        <a:xfrm>
          <a:off x="1660804" y="1681843"/>
          <a:ext cx="603929" cy="603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3C8D1-4901-41FD-8EA1-5112064840EF}">
      <dsp:nvSpPr>
        <dsp:cNvPr id="0" name=""/>
        <dsp:cNvSpPr/>
      </dsp:nvSpPr>
      <dsp:spPr>
        <a:xfrm>
          <a:off x="2264733" y="1680333"/>
          <a:ext cx="905893" cy="603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264733" y="1680333"/>
        <a:ext cx="905893" cy="603929"/>
      </dsp:txXfrm>
    </dsp:sp>
    <dsp:sp modelId="{310A284A-21F4-408B-AD0E-0E7BB31C6F12}">
      <dsp:nvSpPr>
        <dsp:cNvPr id="0" name=""/>
        <dsp:cNvSpPr/>
      </dsp:nvSpPr>
      <dsp:spPr>
        <a:xfrm>
          <a:off x="3321609" y="887676"/>
          <a:ext cx="603929" cy="603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C5C51-4425-436E-A12C-E8DEE0794716}">
      <dsp:nvSpPr>
        <dsp:cNvPr id="0" name=""/>
        <dsp:cNvSpPr/>
      </dsp:nvSpPr>
      <dsp:spPr>
        <a:xfrm>
          <a:off x="3925538" y="886167"/>
          <a:ext cx="905893" cy="603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3925538" y="886167"/>
        <a:ext cx="905893" cy="603929"/>
      </dsp:txXfrm>
    </dsp:sp>
    <dsp:sp modelId="{146C06A9-D8E4-4D57-AB84-7E80F9747F15}">
      <dsp:nvSpPr>
        <dsp:cNvPr id="0" name=""/>
        <dsp:cNvSpPr/>
      </dsp:nvSpPr>
      <dsp:spPr>
        <a:xfrm>
          <a:off x="3321609" y="1681843"/>
          <a:ext cx="603929" cy="6039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41FE4-590F-49B3-BEFC-F45975B397AF}">
      <dsp:nvSpPr>
        <dsp:cNvPr id="0" name=""/>
        <dsp:cNvSpPr/>
      </dsp:nvSpPr>
      <dsp:spPr>
        <a:xfrm>
          <a:off x="3925538" y="1680333"/>
          <a:ext cx="905893" cy="603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3925538" y="1680333"/>
        <a:ext cx="905893" cy="603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0221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objekty Smart Art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83404"/>
            <a:ext cx="2057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Objekty Smart Art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467544" y="1020792"/>
            <a:ext cx="3672408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Asi největší novinkou v MS Word 2007 byly objekty Smart Art. Pomocí této funkce můžeme vytvářet různé diagramy, organizační struktura, apod. Ve verzi MS Word 2010 byly do galerie těchto objektů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nové a některé byly vylepšeny.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baseline="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Nové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jsou například šestiúhelníky.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Vylepšené jsou organizační diagramy. Novinkou je možnost přiřazovat každému poli i fotografii.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209560379"/>
              </p:ext>
            </p:extLst>
          </p:nvPr>
        </p:nvGraphicFramePr>
        <p:xfrm>
          <a:off x="3923928" y="980728"/>
          <a:ext cx="4536504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142572171"/>
              </p:ext>
            </p:extLst>
          </p:nvPr>
        </p:nvGraphicFramePr>
        <p:xfrm>
          <a:off x="1828800" y="4147571"/>
          <a:ext cx="4831432" cy="2377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20688"/>
            <a:ext cx="2057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Objekty Smart Art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1052736"/>
            <a:ext cx="784887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klepněte na místo v dokumentu kam chcete Smart Art vložit</a:t>
            </a:r>
          </a:p>
          <a:p>
            <a:pPr marL="342900" lvl="0" indent="-342900" algn="just" defTabSz="5400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na kartě vložení ve skupině ilustrace klikněte na příkaz Smart Art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78" t="2897" r="65517" b="84740"/>
          <a:stretch/>
        </p:blipFill>
        <p:spPr bwMode="auto">
          <a:xfrm>
            <a:off x="2188113" y="1793141"/>
            <a:ext cx="3608023" cy="1059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4139952" y="1988840"/>
            <a:ext cx="720080" cy="6832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036" y="3421094"/>
            <a:ext cx="5761260" cy="3032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"/>
          <p:cNvSpPr>
            <a:spLocks noChangeArrowheads="1"/>
          </p:cNvSpPr>
          <p:nvPr/>
        </p:nvSpPr>
        <p:spPr bwMode="auto">
          <a:xfrm>
            <a:off x="611560" y="2996952"/>
            <a:ext cx="784887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3.   ze zobrazené nabídky vyberete nejvhodnější typ Smart Art</a:t>
            </a:r>
          </a:p>
        </p:txBody>
      </p:sp>
    </p:spTree>
    <p:extLst>
      <p:ext uri="{BB962C8B-B14F-4D97-AF65-F5344CB8AC3E}">
        <p14:creationId xmlns:p14="http://schemas.microsoft.com/office/powerpoint/2010/main" val="14415126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620688"/>
            <a:ext cx="20570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Objekty Smart Art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1052736"/>
            <a:ext cx="7848872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4.  do dokumentu na zvolené místo je vložen prázdný diagram, do kterého stačí dopsat zvolený text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5.   objekt opatříme vhodným textem, případně obrázky a vhodně naformátujeme. K tomu slouží Nástroje obrázku Smart Art, které najdeme ve skupině styly obrázků na kontextové kartě. Ta se zobrazí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teprve po vložení vybraného obrázku do dokumentu. Naleznete zde příkazy na rychlou změnu barev, nebo 2D a 3D vzhledu obrázku.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58" r="3291" b="85141"/>
          <a:stretch/>
        </p:blipFill>
        <p:spPr bwMode="auto">
          <a:xfrm>
            <a:off x="1259632" y="3140968"/>
            <a:ext cx="6362296" cy="1237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06" r="40708" b="85142"/>
          <a:stretch/>
        </p:blipFill>
        <p:spPr bwMode="auto">
          <a:xfrm>
            <a:off x="1306049" y="5179606"/>
            <a:ext cx="6362295" cy="1273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611560" y="4438853"/>
            <a:ext cx="784887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6.  další možnosti úprav najdete kartě Formát, kde můžete měnit styly, výplně, obrysy a další efekty jednotlivých obrazců</a:t>
            </a:r>
          </a:p>
        </p:txBody>
      </p:sp>
    </p:spTree>
    <p:extLst>
      <p:ext uri="{BB962C8B-B14F-4D97-AF65-F5344CB8AC3E}">
        <p14:creationId xmlns:p14="http://schemas.microsoft.com/office/powerpoint/2010/main" val="28045387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Co je objekt Smart Art?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Vlož do textu objekt Smart Art.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Naformátuj vhodně objekt </a:t>
            </a:r>
            <a:r>
              <a:rPr lang="cs-CZ" smtClean="0">
                <a:latin typeface="Times New Roman"/>
                <a:ea typeface="Times New Roman"/>
              </a:rPr>
              <a:t>Smart Art.</a:t>
            </a:r>
            <a:endParaRPr lang="cs-CZ" dirty="0" smtClean="0">
              <a:latin typeface="Times New Roman"/>
              <a:ea typeface="Times New Roman"/>
            </a:endParaRP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08196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667</TotalTime>
  <Words>284</Words>
  <Application>Microsoft Office PowerPoint</Application>
  <PresentationFormat>Předvádění na obrazovce (4:3)</PresentationFormat>
  <Paragraphs>51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126</cp:revision>
  <dcterms:created xsi:type="dcterms:W3CDTF">2013-03-18T13:09:52Z</dcterms:created>
  <dcterms:modified xsi:type="dcterms:W3CDTF">2013-06-04T06:15:57Z</dcterms:modified>
</cp:coreProperties>
</file>