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8">
  <p:sldMasterIdLst>
    <p:sldMasterId id="2147483768" r:id="rId1"/>
  </p:sldMasterIdLst>
  <p:notesMasterIdLst>
    <p:notesMasterId r:id="rId10"/>
  </p:notesMasterIdLst>
  <p:sldIdLst>
    <p:sldId id="256" r:id="rId2"/>
    <p:sldId id="263" r:id="rId3"/>
    <p:sldId id="264" r:id="rId4"/>
    <p:sldId id="271" r:id="rId5"/>
    <p:sldId id="272" r:id="rId6"/>
    <p:sldId id="273" r:id="rId7"/>
    <p:sldId id="268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4" autoAdjust="0"/>
    <p:restoredTop sz="94660"/>
  </p:normalViewPr>
  <p:slideViewPr>
    <p:cSldViewPr>
      <p:cViewPr>
        <p:scale>
          <a:sx n="70" d="100"/>
          <a:sy n="70" d="100"/>
        </p:scale>
        <p:origin x="-1512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2127530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VY_32_INOVACE_10_B_14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MS Word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Vyhledávání v dokumentu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683404"/>
            <a:ext cx="45300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Vyhledávání v dokumentu – Navigační okno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539552" y="1762938"/>
            <a:ext cx="3672408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Navigační okno se zobrazí v levé části obrazovky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a je rozděleno na tři záložky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slouží k zobrazení obsahu dokumentu pomocí nadpisů.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rostřední slouží k zobrazení miniatur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stránek, máte tak okamžitě náhled na celý dokument ve zmenšené formě a můžete se rychlým způsobem v dlouhém dokumentu orientovat a přesouvat se na vybrané stránky.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55" r="84969" b="34661"/>
          <a:stretch/>
        </p:blipFill>
        <p:spPr bwMode="auto">
          <a:xfrm>
            <a:off x="5436096" y="1200148"/>
            <a:ext cx="2891755" cy="5114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29984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683404"/>
            <a:ext cx="2824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Vyhledávání v dokumentu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539552" y="1762938"/>
            <a:ext cx="3672408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Poslední, pravá záložka slouží k vyhledávání textového řetězce  v rámci celého dokumentu. Zadáním vyhledávaného textu do dialogového okna se provede vyhledání v celém dokumentu.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Novinkou v MS Word 2010 je, že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jste hned informováni o počtu výskytů vyhledávaného řetězce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a zobrazí se také části textu ve kterých se řetězec nachází.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Kliknete-li na libovolný řetězec se Word okamžitě přepne na jeho umístění v dokumentu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08" r="85288" b="37079"/>
          <a:stretch/>
        </p:blipFill>
        <p:spPr bwMode="auto">
          <a:xfrm>
            <a:off x="5481371" y="1340767"/>
            <a:ext cx="2732965" cy="4680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196573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683404"/>
            <a:ext cx="2824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Vyhledávání v dokumentu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539552" y="2316934"/>
            <a:ext cx="3672408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Vyhledávat v dokumentu můžete pomocí tohoto podokna nejenom textové řetězce, ale i grafické objekty, tabulky, rovnice, poznámky a vysvětlivky, apod.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	Všechny tyto možnosti a podrobnější nastavení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vyhledávání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naleznete po kliknutí na šipku v dialogovém okně.</a:t>
            </a: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98" r="71138" b="27964"/>
          <a:stretch/>
        </p:blipFill>
        <p:spPr bwMode="auto">
          <a:xfrm>
            <a:off x="4367909" y="1542322"/>
            <a:ext cx="3959421" cy="4190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014621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683404"/>
            <a:ext cx="2824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Vyhledávání v dokumentu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539552" y="1124744"/>
            <a:ext cx="777686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Zde vidíte možnosti hledání. Můžete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nastavit rozlišování malých a velkých písem, hledat celá slova, použít zástupné znaky, apod.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44824"/>
            <a:ext cx="4733017" cy="1873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437111"/>
            <a:ext cx="4733017" cy="1966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539552" y="3718773"/>
            <a:ext cx="777686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Pomocí tohoto okna lze nejen vyhledávat text v dokumentu, ale i nahrazovat nalezený text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jiným.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635305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836713"/>
            <a:ext cx="8229600" cy="5472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dirty="0" smtClean="0">
                <a:latin typeface="Times New Roman"/>
                <a:ea typeface="Times New Roman"/>
              </a:rPr>
              <a:t>Opakování:</a:t>
            </a:r>
          </a:p>
          <a:p>
            <a:pPr algn="just"/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Kde najdeme navigační okno?</a:t>
            </a:r>
          </a:p>
          <a:p>
            <a:pPr marL="342900" indent="-342900" algn="just">
              <a:buAutoNum type="arabicPeriod"/>
            </a:pPr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Vysvětli funkci jednotlivých záložek navigačního okna.</a:t>
            </a:r>
          </a:p>
          <a:p>
            <a:pPr marL="342900" indent="-342900" algn="just">
              <a:buAutoNum type="arabicPeriod"/>
            </a:pPr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Jakým způsobem vyhledáme textový řetězec v dokumentu?</a:t>
            </a:r>
          </a:p>
          <a:p>
            <a:pPr marL="342900" indent="-342900" algn="just">
              <a:buAutoNum type="arabicPeriod"/>
            </a:pPr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Prakticky předveď možnosti vyhledávání textu a </a:t>
            </a:r>
            <a:r>
              <a:rPr lang="cs-CZ" smtClean="0">
                <a:latin typeface="Times New Roman"/>
                <a:ea typeface="Times New Roman"/>
              </a:rPr>
              <a:t>nahrazení textu jiným.</a:t>
            </a:r>
            <a:endParaRPr lang="cs-CZ" dirty="0" smtClean="0">
              <a:latin typeface="Times New Roman"/>
              <a:ea typeface="Times New Roman"/>
            </a:endParaRPr>
          </a:p>
          <a:p>
            <a:pPr algn="just"/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836713"/>
            <a:ext cx="8229600" cy="5472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76256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S Word 2010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MS Word 2010</Template>
  <TotalTime>721</TotalTime>
  <Words>174</Words>
  <Application>Microsoft Office PowerPoint</Application>
  <PresentationFormat>Předvádění na obrazovce (4:3)</PresentationFormat>
  <Paragraphs>62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MS Word 2010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NOVOTNÝ Pavel</cp:lastModifiedBy>
  <cp:revision>144</cp:revision>
  <dcterms:created xsi:type="dcterms:W3CDTF">2013-03-18T13:09:52Z</dcterms:created>
  <dcterms:modified xsi:type="dcterms:W3CDTF">2013-06-04T06:16:16Z</dcterms:modified>
</cp:coreProperties>
</file>