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11"/>
  </p:notesMasterIdLst>
  <p:sldIdLst>
    <p:sldId id="256" r:id="rId2"/>
    <p:sldId id="263" r:id="rId3"/>
    <p:sldId id="264" r:id="rId4"/>
    <p:sldId id="275" r:id="rId5"/>
    <p:sldId id="276" r:id="rId6"/>
    <p:sldId id="277" r:id="rId7"/>
    <p:sldId id="279" r:id="rId8"/>
    <p:sldId id="268" r:id="rId9"/>
    <p:sldId id="28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90" d="100"/>
          <a:sy n="90" d="100"/>
        </p:scale>
        <p:origin x="-942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4887345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Vocelova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Snímek obrazovky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548680"/>
            <a:ext cx="20249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Snímek obrazovky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83568" y="948784"/>
            <a:ext cx="504056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Jistě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jste při své práci již potřebovali do dokumentu MS Word vložit snímek celé obrazovky, výřez obrazovky, nebo okno z jiné aplikace.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Dříve to bylo možné pomocí klávesy „PrtScr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“ a po vložení do dokumentu oříznout obrázek pomocí nástroje na kartě </a:t>
            </a:r>
            <a:r>
              <a:rPr lang="cs-CZ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Formát.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Další možností bylo použít jinou aplikaci, například Malování. 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 MS Word 2010 se snímek obrazovky stal dalším grafickým prvkem, který jednoduchým způsobem vložíme do dokumentu.</a:t>
            </a:r>
            <a:endParaRPr kumimoji="0" lang="cs-CZ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53" t="5333" r="65248" b="85168"/>
          <a:stretch/>
        </p:blipFill>
        <p:spPr bwMode="auto">
          <a:xfrm>
            <a:off x="5940152" y="1052736"/>
            <a:ext cx="2422905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35" r="50796" b="84667"/>
          <a:stretch/>
        </p:blipFill>
        <p:spPr bwMode="auto">
          <a:xfrm>
            <a:off x="1207558" y="5093954"/>
            <a:ext cx="6748818" cy="107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5940152" y="3843050"/>
            <a:ext cx="1008112" cy="109811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5076056" y="5085184"/>
            <a:ext cx="1080120" cy="10801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548680"/>
            <a:ext cx="20249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Snímek obrazovky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926718"/>
            <a:ext cx="7776864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Vložení snímku obrazovky do dokumentu.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Postup:	1. postavte kurzor v dokumentu na místo, kam chcete vložit snímek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	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2.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na kartě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Vložení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skupině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Ilustrace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klikněte na 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nímek 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obrazovky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3.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po kliknutí se otevře malé podokno, ve kterém jsou zobrazeny 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všechny spuštěné aplikace. Vyberete aplikaci a snímek je vložen 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do dokumentu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4. jestliže potřebujete vložit jen výřez obrazovky, použijte příkaz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ve spodní části podokna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6" r="54428" b="69304"/>
          <a:stretch/>
        </p:blipFill>
        <p:spPr bwMode="auto">
          <a:xfrm>
            <a:off x="1417669" y="3906525"/>
            <a:ext cx="6250675" cy="2402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220132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548680"/>
            <a:ext cx="1110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Pás karet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981883"/>
            <a:ext cx="5544616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Jak jsme si již vysvětlili, od verze Office 2010 je ovládání sjednoceno pro všechny aplikace pomocí </a:t>
            </a:r>
            <a:r>
              <a:rPr lang="cs-CZ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Pásu karet. 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b="1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Úplnou novinkou je možnost vytvořit si vlastní kartu a na ní přidat vlastní skupiny a příkazy. Tuto možnost lze využít i při opakované práci jen s několika příkazy na různých kartách, tak abychom si práci usnadnili. Vytvoříme si tedy vlastní kartu s vlastními příkazy.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kumimoji="0" lang="cs-CZ" i="0" u="none" strike="noStrike" cap="none" normalizeH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Klikněte na tlačítko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Soubor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na položku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Možnosti.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kumimoji="0" lang="cs-CZ" i="0" u="none" strike="noStrike" cap="none" normalizeH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Možnosti aplikace Word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klikněte na položku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Přizpůsobit pás karet.</a:t>
            </a:r>
            <a:endParaRPr kumimoji="0" lang="cs-CZ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199" b="50000"/>
          <a:stretch/>
        </p:blipFill>
        <p:spPr bwMode="auto">
          <a:xfrm>
            <a:off x="6300192" y="1124744"/>
            <a:ext cx="2095930" cy="350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663664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548680"/>
            <a:ext cx="1110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Pás karet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30" y="987119"/>
            <a:ext cx="7501086" cy="5466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 rot="19193520">
            <a:off x="2180826" y="3512712"/>
            <a:ext cx="2975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Všechny příkazy MS Word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9193520">
            <a:off x="5295425" y="3552020"/>
            <a:ext cx="2808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Aktuální stav pásu karet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8315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548680"/>
            <a:ext cx="1110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Pás karet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980728"/>
            <a:ext cx="770485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Pokud chcete vytvořit novou kartu, kliknete na tlačítko </a:t>
            </a:r>
            <a:r>
              <a:rPr lang="cs-CZ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Nová karta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vpravo dole. Dále použijte příkaz přejmenovat a Nová skupina a máte kartu připravenu.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Požadované příkazy z levé části do své karty přidáte pomocí příkazu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Přidat.</a:t>
            </a:r>
            <a:endParaRPr kumimoji="0" lang="cs-CZ" b="1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434" y="2204864"/>
            <a:ext cx="5628878" cy="4101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5373216"/>
            <a:ext cx="194421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644008" y="4221088"/>
            <a:ext cx="720080" cy="32531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03265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Vysvětli pojem snímek obrazovky.</a:t>
            </a:r>
          </a:p>
          <a:p>
            <a:pPr marL="342900" indent="-342900" algn="just">
              <a:buAutoNum type="arabicPeriod"/>
            </a:pPr>
            <a:endParaRPr lang="cs-CZ" dirty="0" smtClean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Vložte do dokumentu výřez obrazovky.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Vytvořte </a:t>
            </a:r>
            <a:r>
              <a:rPr lang="cs-CZ" dirty="0">
                <a:latin typeface="Times New Roman"/>
                <a:ea typeface="Times New Roman"/>
              </a:rPr>
              <a:t>n</a:t>
            </a:r>
            <a:r>
              <a:rPr lang="cs-CZ" dirty="0" smtClean="0">
                <a:latin typeface="Times New Roman"/>
                <a:ea typeface="Times New Roman"/>
              </a:rPr>
              <a:t>ovou kartu s názvem Moje a skupinu s názvem svého jména. Do takto vytvořené karty vložte příkaz Najít.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286432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1058</TotalTime>
  <Words>179</Words>
  <Application>Microsoft Office PowerPoint</Application>
  <PresentationFormat>Předvádění na obrazovce (4:3)</PresentationFormat>
  <Paragraphs>76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182</cp:revision>
  <dcterms:created xsi:type="dcterms:W3CDTF">2013-03-18T13:09:52Z</dcterms:created>
  <dcterms:modified xsi:type="dcterms:W3CDTF">2013-06-04T06:16:38Z</dcterms:modified>
</cp:coreProperties>
</file>