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8">
  <p:sldMasterIdLst>
    <p:sldMasterId id="2147483768" r:id="rId1"/>
  </p:sldMasterIdLst>
  <p:notesMasterIdLst>
    <p:notesMasterId r:id="rId10"/>
  </p:notesMasterIdLst>
  <p:sldIdLst>
    <p:sldId id="256" r:id="rId2"/>
    <p:sldId id="263" r:id="rId3"/>
    <p:sldId id="264" r:id="rId4"/>
    <p:sldId id="272" r:id="rId5"/>
    <p:sldId id="273" r:id="rId6"/>
    <p:sldId id="274" r:id="rId7"/>
    <p:sldId id="268" r:id="rId8"/>
    <p:sldId id="27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4" autoAdjust="0"/>
    <p:restoredTop sz="94660"/>
  </p:normalViewPr>
  <p:slideViewPr>
    <p:cSldViewPr>
      <p:cViewPr>
        <p:scale>
          <a:sx n="70" d="100"/>
          <a:sy n="70" d="100"/>
        </p:scale>
        <p:origin x="-1512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053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619650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VY_32_INOVACE_10_B_16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MS Word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Cizojazyčný překlad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Pavel Novotný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37-41-M/01 </a:t>
            </a:r>
            <a:r>
              <a:rPr lang="cs-CZ" sz="1600" cap="all" dirty="0" smtClean="0">
                <a:latin typeface="Arial" pitchFamily="34" charset="0"/>
                <a:cs typeface="Arial" pitchFamily="34" charset="0"/>
              </a:rPr>
              <a:t>Provoz </a:t>
            </a:r>
            <a:r>
              <a:rPr lang="cs-CZ" sz="1600" cap="all" dirty="0">
                <a:latin typeface="Arial" pitchFamily="34" charset="0"/>
                <a:cs typeface="Arial" pitchFamily="34" charset="0"/>
              </a:rPr>
              <a:t>a ekonomika dopravy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předmětu Informační a komunikační technologie, inovuje výuku použitím multimediálních pomůcek – prezentace s názornými obrázky doplněnými textem a podporující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187624" y="548680"/>
            <a:ext cx="3403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Cizojazyčný překlad dokumentu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683568" y="965627"/>
            <a:ext cx="777686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Další nová velice zajímavá funkce MS Word 2010 je  nástroj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Microsoft Translator, který automaticky překládá texty. Máte tak možnost přímo z MS Word  pomocí tohoto nástroje  zdarma přeložit  celý dokument, bez ohledu na počet stránek.</a:t>
            </a:r>
          </a:p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lang="cs-CZ" baseline="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Postup: 	1. otevřeme náš dokument, která chceme přeložit</a:t>
            </a:r>
          </a:p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	</a:t>
            </a: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na kartě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Revize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skupině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Jazyk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klikněte 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Přeložit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	3.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z nabídky vyberte </a:t>
            </a:r>
            <a:r>
              <a:rPr kumimoji="0" lang="cs-CZ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Přeložit dokument  -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první volba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2631395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6" t="2667" r="27811" b="67150"/>
          <a:stretch/>
        </p:blipFill>
        <p:spPr bwMode="auto">
          <a:xfrm>
            <a:off x="592445" y="3361819"/>
            <a:ext cx="7867987" cy="2587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9984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187624" y="548680"/>
            <a:ext cx="3403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Cizojazyčný překlad dokumentu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683568" y="980728"/>
            <a:ext cx="777686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Postup: 	4. zobrazí se vám okno s informací, že dokument bude přeložen </a:t>
            </a:r>
          </a:p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službou Microsoft Translator</a:t>
            </a:r>
          </a:p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	</a:t>
            </a: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5.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pokračujete odesláním dokumentu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	6.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v dalším okně vyberete z široké nabídky vámi požadovaný</a:t>
            </a:r>
          </a:p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		jazyk 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2631395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564904"/>
            <a:ext cx="4752528" cy="3802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43108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187624" y="548680"/>
            <a:ext cx="3403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Cizojazyčný překlad dokumentu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683568" y="980728"/>
            <a:ext cx="77768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Další funkci Microsoft Translater naznačuje další obrázek, kurzorem se stačí postavit na zvolený řádek a okamžitě 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se zobrazí původní text.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2631395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00808"/>
            <a:ext cx="5850650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24715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187624" y="548680"/>
            <a:ext cx="4228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Nastavení jazyka pro kontrolu pravopisu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683568" y="908720"/>
            <a:ext cx="77768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Nastavení jazyka kontroly pravopisu naleznete na kartě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Revize </a:t>
            </a: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ve skupině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Jazyk</a:t>
            </a:r>
            <a:r>
              <a:rPr kumimoji="0" lang="cs-CZ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hned vedle volby </a:t>
            </a:r>
            <a:r>
              <a:rPr kumimoji="0" lang="cs-CZ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Přeložit.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2631395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8" t="2667" r="33171" b="81020"/>
          <a:stretch/>
        </p:blipFill>
        <p:spPr bwMode="auto">
          <a:xfrm>
            <a:off x="827315" y="1628800"/>
            <a:ext cx="7417093" cy="1398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683568" y="3369766"/>
            <a:ext cx="374441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Po kliknutí na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Nastavit jazyk kontroly pravopisu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se zobrazí okno s výběrem jazyků.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2976"/>
            <a:ext cx="3659882" cy="319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43471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836713"/>
            <a:ext cx="8229600" cy="547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cs-CZ" dirty="0" smtClean="0">
                <a:latin typeface="Times New Roman"/>
                <a:ea typeface="Times New Roman"/>
              </a:rPr>
              <a:t>Opakování:</a:t>
            </a:r>
          </a:p>
          <a:p>
            <a:pPr algn="just"/>
            <a:endParaRPr lang="cs-CZ" dirty="0">
              <a:latin typeface="Times New Roman"/>
              <a:ea typeface="Times New Roman"/>
            </a:endParaRPr>
          </a:p>
          <a:p>
            <a:pPr marL="342900" indent="-342900" algn="just">
              <a:buAutoNum type="arabicPeriod"/>
            </a:pPr>
            <a:r>
              <a:rPr lang="cs-CZ" dirty="0" smtClean="0">
                <a:latin typeface="Times New Roman"/>
                <a:ea typeface="Times New Roman"/>
              </a:rPr>
              <a:t>Co je Microsoft </a:t>
            </a:r>
            <a:r>
              <a:rPr lang="cs-CZ" dirty="0" err="1" smtClean="0">
                <a:latin typeface="Times New Roman"/>
                <a:ea typeface="Times New Roman"/>
              </a:rPr>
              <a:t>Translator</a:t>
            </a:r>
            <a:r>
              <a:rPr lang="cs-CZ" dirty="0" smtClean="0">
                <a:latin typeface="Times New Roman"/>
                <a:ea typeface="Times New Roman"/>
              </a:rPr>
              <a:t>.</a:t>
            </a:r>
          </a:p>
          <a:p>
            <a:pPr marL="342900" indent="-342900" algn="just">
              <a:buAutoNum type="arabicPeriod"/>
            </a:pPr>
            <a:endParaRPr lang="cs-CZ" dirty="0" smtClean="0">
              <a:latin typeface="Times New Roman"/>
              <a:ea typeface="Times New Roman"/>
            </a:endParaRPr>
          </a:p>
          <a:p>
            <a:pPr marL="342900" indent="-342900" algn="just">
              <a:buAutoNum type="arabicPeriod"/>
            </a:pPr>
            <a:r>
              <a:rPr lang="cs-CZ" dirty="0" smtClean="0">
                <a:latin typeface="Times New Roman"/>
                <a:ea typeface="Times New Roman"/>
              </a:rPr>
              <a:t>Vyzkoušejte si na zadaném textu cizojazyčný překlad do několika jazyků.</a:t>
            </a:r>
          </a:p>
          <a:p>
            <a:pPr marL="342900" indent="-342900" algn="just">
              <a:buAutoNum type="arabicPeriod"/>
            </a:pPr>
            <a:endParaRPr lang="cs-CZ" dirty="0">
              <a:latin typeface="Times New Roman"/>
              <a:ea typeface="Times New Roman"/>
            </a:endParaRPr>
          </a:p>
          <a:p>
            <a:pPr marL="342900" indent="-342900" algn="just">
              <a:buAutoNum type="arabicPeriod"/>
            </a:pPr>
            <a:r>
              <a:rPr lang="cs-CZ" dirty="0" smtClean="0">
                <a:latin typeface="Times New Roman"/>
                <a:ea typeface="Times New Roman"/>
              </a:rPr>
              <a:t>Jak se nastaví jazyk </a:t>
            </a:r>
            <a:r>
              <a:rPr lang="cs-CZ" smtClean="0">
                <a:latin typeface="Times New Roman"/>
                <a:ea typeface="Times New Roman"/>
              </a:rPr>
              <a:t>kontroly pravopisu?</a:t>
            </a:r>
            <a:endParaRPr lang="cs-CZ" dirty="0" smtClean="0">
              <a:latin typeface="Times New Roman"/>
              <a:ea typeface="Times New Roman"/>
            </a:endParaRPr>
          </a:p>
          <a:p>
            <a:pPr algn="just"/>
            <a:endParaRPr kumimoji="0" lang="cs-CZ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/>
              <a:cs typeface="Arial" pitchFamily="34" charset="0"/>
            </a:endParaRP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6710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836713"/>
            <a:ext cx="8229600" cy="547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9198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S Word 2010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MS Word 2010</Template>
  <TotalTime>891</TotalTime>
  <Words>165</Words>
  <Application>Microsoft Office PowerPoint</Application>
  <PresentationFormat>Předvádění na obrazovce (4:3)</PresentationFormat>
  <Paragraphs>59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MS Word 2010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NOVOTNÝ Pavel</cp:lastModifiedBy>
  <cp:revision>159</cp:revision>
  <dcterms:created xsi:type="dcterms:W3CDTF">2013-03-18T13:09:52Z</dcterms:created>
  <dcterms:modified xsi:type="dcterms:W3CDTF">2013-06-04T06:16:57Z</dcterms:modified>
</cp:coreProperties>
</file>