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bookmarkIdSeed="8">
  <p:sldMasterIdLst>
    <p:sldMasterId id="2147483768" r:id="rId1"/>
  </p:sldMasterIdLst>
  <p:notesMasterIdLst>
    <p:notesMasterId r:id="rId10"/>
  </p:notesMasterIdLst>
  <p:sldIdLst>
    <p:sldId id="256" r:id="rId2"/>
    <p:sldId id="263" r:id="rId3"/>
    <p:sldId id="264" r:id="rId4"/>
    <p:sldId id="269" r:id="rId5"/>
    <p:sldId id="270" r:id="rId6"/>
    <p:sldId id="271" r:id="rId7"/>
    <p:sldId id="268" r:id="rId8"/>
    <p:sldId id="27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4" autoAdjust="0"/>
    <p:restoredTop sz="94660"/>
  </p:normalViewPr>
  <p:slideViewPr>
    <p:cSldViewPr>
      <p:cViewPr>
        <p:scale>
          <a:sx n="70" d="100"/>
          <a:sy n="70" d="100"/>
        </p:scale>
        <p:origin x="-1512" y="-4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90534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fade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kydrive.com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70750473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VY_32_INOVACE_10_B_17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MS Word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SkyDrive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Pavel Novotný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1. ročník studijního oboru 37-41-M/01 </a:t>
            </a:r>
            <a:r>
              <a:rPr lang="cs-CZ" sz="1600" cap="all" dirty="0" smtClean="0">
                <a:latin typeface="Arial" pitchFamily="34" charset="0"/>
                <a:cs typeface="Arial" pitchFamily="34" charset="0"/>
              </a:rPr>
              <a:t>Provoz </a:t>
            </a:r>
            <a:r>
              <a:rPr lang="cs-CZ" sz="1600" cap="all" dirty="0">
                <a:latin typeface="Arial" pitchFamily="34" charset="0"/>
                <a:cs typeface="Arial" pitchFamily="34" charset="0"/>
              </a:rPr>
              <a:t>a ekonomika dopravy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, předmětu Informační a komunikační technologie, inovuje výuku použitím multimediálních pomůcek – prezentace s názornými obrázky doplněnými textem a podporující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187624" y="548680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SkyDrive</a:t>
            </a: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683568" y="908720"/>
            <a:ext cx="7776864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Nová a úspěšná služba společnosti Microsoft je webové uložiště dat SkyDrive. Je to zabezpečené místo na internetu,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na které máte přístup jen vy nebo ti, kterým přístup umožníte (nasdílíte). Můžete sem ukládat dokumenty, obrázky, videa, hudbu apod. Velikost schránky, kterou máte k dispozici zdarma je 7 GB máte, ale možnost placeného upgradu na 20, 50 a 100 GB.</a:t>
            </a:r>
            <a:endParaRPr kumimoji="0" lang="cs-CZ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467544" y="2631395"/>
            <a:ext cx="820891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5400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16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45" t="22764" r="35783" b="24122"/>
          <a:stretch/>
        </p:blipFill>
        <p:spPr bwMode="auto">
          <a:xfrm>
            <a:off x="1347037" y="2495996"/>
            <a:ext cx="6449926" cy="3885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8299845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187624" y="611396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SkyDrive</a:t>
            </a: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683568" y="969695"/>
            <a:ext cx="3096344" cy="5355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Tato služba ukládání na cloudové uložiště je ve verzi MS Office 2013 již nabízena jako první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(výchozí). Zmínku k verzi 2013 zaslouží i plná podpora dotykového ovládání.</a:t>
            </a: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Výhodou tohoto ukládání je, že máte soubory uložené na SkyDrive dostupné z jakéhokoliv zařízení připojeného na internet. Nepotřebujete tedy žádná přenosná média, jako Flash Disky a Hard Disky a o své data nepřijdete i při havárii disku.</a:t>
            </a: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lang="cs-CZ" baseline="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baseline="0" dirty="0" smtClean="0">
                <a:latin typeface="Times New Roman" pitchFamily="18" charset="0"/>
                <a:cs typeface="Times New Roman" pitchFamily="18" charset="0"/>
              </a:rPr>
              <a:t>Na následujícím obrázku vidíte přihlašovací obrazovku na </a:t>
            </a:r>
            <a:r>
              <a:rPr lang="cs-CZ" baseline="0" dirty="0" smtClean="0">
                <a:latin typeface="Times New Roman" pitchFamily="18" charset="0"/>
                <a:cs typeface="Times New Roman" pitchFamily="18" charset="0"/>
                <a:hlinkClick r:id="rId3"/>
              </a:rPr>
              <a:t>www.skyd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3"/>
              </a:rPr>
              <a:t>rive.com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endParaRPr kumimoji="0" lang="cs-CZ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467544" y="2631395"/>
            <a:ext cx="820891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5400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16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141" t="25785" r="9670" b="10591"/>
          <a:stretch/>
        </p:blipFill>
        <p:spPr bwMode="auto">
          <a:xfrm>
            <a:off x="3923928" y="990020"/>
            <a:ext cx="4409986" cy="5319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5067601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187624" y="611396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SkyDrive</a:t>
            </a: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683568" y="982469"/>
            <a:ext cx="7704856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Před prvním přihlášením ke službě SkyDrive se musíte zaregistrovat podobně jako když zakládáte e-mailovou schránku.</a:t>
            </a:r>
            <a:endParaRPr kumimoji="0" lang="cs-CZ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629" r="66482" b="8912"/>
          <a:stretch/>
        </p:blipFill>
        <p:spPr bwMode="auto">
          <a:xfrm>
            <a:off x="778325" y="1700808"/>
            <a:ext cx="3757671" cy="4680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073" r="66413" b="5405"/>
          <a:stretch/>
        </p:blipFill>
        <p:spPr bwMode="auto">
          <a:xfrm>
            <a:off x="4716016" y="1700809"/>
            <a:ext cx="3672408" cy="4680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0683906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187624" y="611396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SkyDrive</a:t>
            </a: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683568" y="893619"/>
            <a:ext cx="7704856" cy="203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SkyDrive umožňuje také funkci, která byla donedávna spíše hudbou budoucnosti. Díky přístupu k datům odkudkoliv se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stává práce s daty mnohem jednodušší.  Například rozpracovaný dokument ve škole můžete dokončit doma. Nyní musíte dokument uložit na nějaké výměnné zařízení, vzít si ho domů, doma otevřít rozpracovaný dokument, dokončit jej, uložit a přenést ho zase zpět do školy. Navíc ještě musíte dávat pozor, aby jste přenosné zařízení neztratili, nebo vám nebylo odcizeno.</a:t>
            </a:r>
            <a:endParaRPr kumimoji="0" lang="cs-CZ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724" r="34151" b="5643"/>
          <a:stretch/>
        </p:blipFill>
        <p:spPr bwMode="auto">
          <a:xfrm>
            <a:off x="1979712" y="2996951"/>
            <a:ext cx="5232911" cy="34238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2168225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836713"/>
            <a:ext cx="8229600" cy="54726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just"/>
            <a:r>
              <a:rPr lang="cs-CZ" dirty="0" smtClean="0">
                <a:latin typeface="Times New Roman"/>
                <a:ea typeface="Times New Roman"/>
              </a:rPr>
              <a:t>Opakování:</a:t>
            </a:r>
          </a:p>
          <a:p>
            <a:pPr algn="just"/>
            <a:endParaRPr lang="cs-CZ" dirty="0">
              <a:latin typeface="Times New Roman"/>
              <a:ea typeface="Times New Roman"/>
            </a:endParaRPr>
          </a:p>
          <a:p>
            <a:pPr marL="342900" indent="-342900" algn="just">
              <a:buAutoNum type="arabicPeriod"/>
            </a:pPr>
            <a:r>
              <a:rPr lang="cs-CZ" dirty="0" smtClean="0">
                <a:latin typeface="Times New Roman"/>
                <a:ea typeface="Times New Roman"/>
              </a:rPr>
              <a:t>Vysvětlete přínos služby Microsoft SkyDrive.</a:t>
            </a:r>
          </a:p>
          <a:p>
            <a:pPr marL="342900" indent="-342900" algn="just">
              <a:buAutoNum type="arabicPeriod"/>
            </a:pPr>
            <a:endParaRPr lang="cs-CZ" dirty="0" smtClean="0">
              <a:latin typeface="Times New Roman"/>
              <a:ea typeface="Times New Roman"/>
            </a:endParaRPr>
          </a:p>
          <a:p>
            <a:pPr marL="342900" indent="-342900" algn="just">
              <a:buAutoNum type="arabicPeriod"/>
            </a:pPr>
            <a:r>
              <a:rPr lang="cs-CZ" dirty="0" smtClean="0">
                <a:latin typeface="Times New Roman"/>
                <a:ea typeface="Times New Roman"/>
              </a:rPr>
              <a:t>Zřiďte (zaregistrujte se) ke službě SkyDrive.</a:t>
            </a:r>
          </a:p>
          <a:p>
            <a:pPr marL="342900" indent="-342900" algn="just">
              <a:buAutoNum type="arabicPeriod"/>
            </a:pPr>
            <a:endParaRPr lang="cs-CZ" dirty="0">
              <a:latin typeface="Times New Roman"/>
              <a:ea typeface="Times New Roman"/>
            </a:endParaRPr>
          </a:p>
          <a:p>
            <a:pPr marL="342900" indent="-342900" algn="just">
              <a:buAutoNum type="arabicPeriod"/>
            </a:pPr>
            <a:r>
              <a:rPr lang="cs-CZ" dirty="0" smtClean="0">
                <a:latin typeface="Times New Roman"/>
                <a:ea typeface="Times New Roman"/>
              </a:rPr>
              <a:t>Vysvětlete hlavní výhody této služby.</a:t>
            </a:r>
          </a:p>
          <a:p>
            <a:pPr algn="just"/>
            <a:endParaRPr kumimoji="0" lang="cs-CZ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/>
              <a:cs typeface="Arial" pitchFamily="34" charset="0"/>
            </a:endParaRPr>
          </a:p>
          <a:p>
            <a:pPr algn="just"/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967107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836713"/>
            <a:ext cx="8229600" cy="54726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67296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S Word 2010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MS Word 2010</Template>
  <TotalTime>798</TotalTime>
  <Words>152</Words>
  <Application>Microsoft Office PowerPoint</Application>
  <PresentationFormat>Předvádění na obrazovce (4:3)</PresentationFormat>
  <Paragraphs>51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MS Word 2010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DOMA</dc:creator>
  <cp:lastModifiedBy>NOVOTNÝ Pavel</cp:lastModifiedBy>
  <cp:revision>146</cp:revision>
  <dcterms:created xsi:type="dcterms:W3CDTF">2013-03-18T13:09:52Z</dcterms:created>
  <dcterms:modified xsi:type="dcterms:W3CDTF">2013-06-04T06:17:17Z</dcterms:modified>
</cp:coreProperties>
</file>