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1" r:id="rId3"/>
    <p:sldId id="258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VY_32_INOVACE_10 2Š Násobení - procvičování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</a:t>
          </a:r>
          <a:r>
            <a:rPr lang="cs-CZ" sz="2000" dirty="0" smtClean="0"/>
            <a:t>Zvole, okr. Praha 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Mgr. Věra Kučová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Matematika a </a:t>
          </a:r>
          <a:r>
            <a:rPr lang="cs-CZ" sz="2000" smtClean="0"/>
            <a:t>její aplikace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8458E2-7BBA-4300-957A-94B51BCBD455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13DF3A5-5D03-46AE-832F-ABE203BB6B06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E1385B0-DFA9-4C85-9FD4-912F0DF4DDFB}" type="presOf" srcId="{D8197B8C-B260-4A16-BDF4-0947B075E274}" destId="{25B08C86-7E15-44DC-BE7F-FFB55DD49D12}" srcOrd="0" destOrd="0" presId="urn:microsoft.com/office/officeart/2005/8/layout/target3"/>
    <dgm:cxn modelId="{58DD6426-1375-45CE-B223-F304BFF364C3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D04538B-58DC-4C8A-8731-5CB2597B936A}" type="presOf" srcId="{B651F6E3-6281-48DB-9319-2AEAFDAE7572}" destId="{6BB5E863-4638-4E1D-BFDE-399D028AC4ED}" srcOrd="1" destOrd="0" presId="urn:microsoft.com/office/officeart/2005/8/layout/target3"/>
    <dgm:cxn modelId="{8F461822-D416-4F82-B784-E2CB71FB8CFD}" type="presOf" srcId="{D1B46980-6531-4606-95E6-44980827E919}" destId="{2BE915AB-18AA-4053-B92C-3BFC9ED204BB}" srcOrd="1" destOrd="0" presId="urn:microsoft.com/office/officeart/2005/8/layout/target3"/>
    <dgm:cxn modelId="{439B2FFE-3D4C-4A51-8FFB-AC0F138DE827}" type="presOf" srcId="{4C35D32F-0EAB-4CD7-82EE-45574DC2A586}" destId="{8BEBB6EC-1DAA-4CAC-8A25-BC0FCBD5DBD5}" srcOrd="0" destOrd="0" presId="urn:microsoft.com/office/officeart/2005/8/layout/target3"/>
    <dgm:cxn modelId="{5ACF88ED-29AD-43FE-9C55-761DA3B73E19}" type="presOf" srcId="{B651F6E3-6281-48DB-9319-2AEAFDAE7572}" destId="{619D679B-A015-4ECF-8348-D1034C574F40}" srcOrd="0" destOrd="0" presId="urn:microsoft.com/office/officeart/2005/8/layout/target3"/>
    <dgm:cxn modelId="{0CDA2A9D-5021-4E8A-AF53-852808DD4D2E}" type="presOf" srcId="{D1D4F407-5343-4D3F-B5B9-D407B03CAEB4}" destId="{AED2198E-93D5-4001-81B4-73124B309672}" srcOrd="1" destOrd="0" presId="urn:microsoft.com/office/officeart/2005/8/layout/target3"/>
    <dgm:cxn modelId="{E2C9835E-332B-45DF-87C6-744576F97ACB}" type="presOf" srcId="{757F3AB3-0718-4624-B441-E567A8F0AB56}" destId="{333A1088-737F-45CB-B68E-254E46348037}" srcOrd="0" destOrd="0" presId="urn:microsoft.com/office/officeart/2005/8/layout/target3"/>
    <dgm:cxn modelId="{F043D25B-1B73-44E3-B022-579AED05C00A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937DEDA-3D74-4FC0-B9DE-F1D0EC531199}" type="presParOf" srcId="{333A1088-737F-45CB-B68E-254E46348037}" destId="{F5ABB229-8D3B-4694-996A-96F23CF14429}" srcOrd="0" destOrd="0" presId="urn:microsoft.com/office/officeart/2005/8/layout/target3"/>
    <dgm:cxn modelId="{CF8B4EED-2D9A-4B47-9A3E-AA57C5EB8493}" type="presParOf" srcId="{333A1088-737F-45CB-B68E-254E46348037}" destId="{F41139FD-01EE-4571-8B17-4FB00FC51163}" srcOrd="1" destOrd="0" presId="urn:microsoft.com/office/officeart/2005/8/layout/target3"/>
    <dgm:cxn modelId="{AB45EDA8-8957-46E7-B16D-69FC6CC4F9B5}" type="presParOf" srcId="{333A1088-737F-45CB-B68E-254E46348037}" destId="{D005CE8C-CC26-4C3E-AC11-E15060ECD759}" srcOrd="2" destOrd="0" presId="urn:microsoft.com/office/officeart/2005/8/layout/target3"/>
    <dgm:cxn modelId="{883CBDCC-3D7F-49C1-BE2C-2176B14F547A}" type="presParOf" srcId="{333A1088-737F-45CB-B68E-254E46348037}" destId="{2C702D82-9B77-49B7-9568-BB8EB47C3372}" srcOrd="3" destOrd="0" presId="urn:microsoft.com/office/officeart/2005/8/layout/target3"/>
    <dgm:cxn modelId="{4DC3FC46-A3F5-4236-A7FE-5E82CE923B5B}" type="presParOf" srcId="{333A1088-737F-45CB-B68E-254E46348037}" destId="{A52A0455-90FF-4808-ABD0-F02540D31D5A}" srcOrd="4" destOrd="0" presId="urn:microsoft.com/office/officeart/2005/8/layout/target3"/>
    <dgm:cxn modelId="{31FC6DB7-7FAB-45E4-A38C-59C6C7971F04}" type="presParOf" srcId="{333A1088-737F-45CB-B68E-254E46348037}" destId="{6140AFEC-043D-4C43-A2F9-D0F5331DF3A3}" srcOrd="5" destOrd="0" presId="urn:microsoft.com/office/officeart/2005/8/layout/target3"/>
    <dgm:cxn modelId="{B26611EF-5671-4022-B2B3-31FA000E977E}" type="presParOf" srcId="{333A1088-737F-45CB-B68E-254E46348037}" destId="{9358AC05-5D7D-4327-9F80-1AD486AEA664}" srcOrd="6" destOrd="0" presId="urn:microsoft.com/office/officeart/2005/8/layout/target3"/>
    <dgm:cxn modelId="{9067871E-022B-4C5C-AD0E-A6E04CD239C3}" type="presParOf" srcId="{333A1088-737F-45CB-B68E-254E46348037}" destId="{313FC574-E1CD-4FB4-B054-0B805CE0447D}" srcOrd="7" destOrd="0" presId="urn:microsoft.com/office/officeart/2005/8/layout/target3"/>
    <dgm:cxn modelId="{83547085-BDF6-45AD-9D13-8E070A8C424B}" type="presParOf" srcId="{333A1088-737F-45CB-B68E-254E46348037}" destId="{619D679B-A015-4ECF-8348-D1034C574F40}" srcOrd="8" destOrd="0" presId="urn:microsoft.com/office/officeart/2005/8/layout/target3"/>
    <dgm:cxn modelId="{FF064806-FE6F-4FC4-9500-074C08FB641B}" type="presParOf" srcId="{333A1088-737F-45CB-B68E-254E46348037}" destId="{322283A8-4A27-4CDA-BAE3-F381106A9174}" srcOrd="9" destOrd="0" presId="urn:microsoft.com/office/officeart/2005/8/layout/target3"/>
    <dgm:cxn modelId="{AC25137E-5772-4BB1-B231-EFE1132F0296}" type="presParOf" srcId="{333A1088-737F-45CB-B68E-254E46348037}" destId="{FFC9F71D-1B4F-4AD9-A4A6-86ADEFC8AF5C}" srcOrd="10" destOrd="0" presId="urn:microsoft.com/office/officeart/2005/8/layout/target3"/>
    <dgm:cxn modelId="{0EB34DBF-9960-486F-B824-E25B14BEB816}" type="presParOf" srcId="{333A1088-737F-45CB-B68E-254E46348037}" destId="{25B08C86-7E15-44DC-BE7F-FFB55DD49D12}" srcOrd="11" destOrd="0" presId="urn:microsoft.com/office/officeart/2005/8/layout/target3"/>
    <dgm:cxn modelId="{2663BE7A-6DE5-4E2E-8964-22F08237A379}" type="presParOf" srcId="{333A1088-737F-45CB-B68E-254E46348037}" destId="{76644BE8-9D7C-4C09-B250-3D10AF48CBB7}" srcOrd="12" destOrd="0" presId="urn:microsoft.com/office/officeart/2005/8/layout/target3"/>
    <dgm:cxn modelId="{70D1447B-0B35-4B2C-BA9F-0DDA6C814D2A}" type="presParOf" srcId="{333A1088-737F-45CB-B68E-254E46348037}" destId="{EE85B701-7295-41C0-BA7A-34D3756A2AE6}" srcOrd="13" destOrd="0" presId="urn:microsoft.com/office/officeart/2005/8/layout/target3"/>
    <dgm:cxn modelId="{854D3B73-4D43-485D-94A9-03E3FAFDDBBB}" type="presParOf" srcId="{333A1088-737F-45CB-B68E-254E46348037}" destId="{8BEBB6EC-1DAA-4CAC-8A25-BC0FCBD5DBD5}" srcOrd="14" destOrd="0" presId="urn:microsoft.com/office/officeart/2005/8/layout/target3"/>
    <dgm:cxn modelId="{47D25F45-51D1-4956-80DD-110412A104EF}" type="presParOf" srcId="{333A1088-737F-45CB-B68E-254E46348037}" destId="{AED2198E-93D5-4001-81B4-73124B309672}" srcOrd="15" destOrd="0" presId="urn:microsoft.com/office/officeart/2005/8/layout/target3"/>
    <dgm:cxn modelId="{0C7135C4-4A12-4F2D-A91E-6B725DD93D14}" type="presParOf" srcId="{333A1088-737F-45CB-B68E-254E46348037}" destId="{2BE915AB-18AA-4053-B92C-3BFC9ED204BB}" srcOrd="16" destOrd="0" presId="urn:microsoft.com/office/officeart/2005/8/layout/target3"/>
    <dgm:cxn modelId="{E6AB07B1-CA76-40BC-B8C3-1CC00DDE5EA0}" type="presParOf" srcId="{333A1088-737F-45CB-B68E-254E46348037}" destId="{6BB5E863-4638-4E1D-BFDE-399D028AC4ED}" srcOrd="17" destOrd="0" presId="urn:microsoft.com/office/officeart/2005/8/layout/target3"/>
    <dgm:cxn modelId="{AED34115-0AB7-4B08-9D74-0128FE2225EB}" type="presParOf" srcId="{333A1088-737F-45CB-B68E-254E46348037}" destId="{5A5FFA88-C948-4069-8E93-59FA12366E83}" srcOrd="18" destOrd="0" presId="urn:microsoft.com/office/officeart/2005/8/layout/target3"/>
    <dgm:cxn modelId="{130DCD16-B593-4A4D-8A28-8581BADF88C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a MŠ </a:t>
          </a:r>
          <a:r>
            <a:rPr lang="cs-CZ" sz="1800" kern="1200" dirty="0" smtClean="0"/>
            <a:t>Zvole, okr. Praha - západ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Věra Kučová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VY_32_INOVACE_10 2Š Násobení - procvičování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Matematika a </a:t>
          </a:r>
          <a:r>
            <a:rPr lang="cs-CZ" sz="2000" kern="1200" smtClean="0"/>
            <a:t>její aplikace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072F0-339C-42D5-AD9F-85B33523A78D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5F6FBA1-B49C-40E7-B764-1F4C972B625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ED072F0-339C-42D5-AD9F-85B33523A78D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65F6FBA1-B49C-40E7-B764-1F4C972B625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072F0-339C-42D5-AD9F-85B33523A78D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6FBA1-B49C-40E7-B764-1F4C972B625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072F0-339C-42D5-AD9F-85B33523A78D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6FBA1-B49C-40E7-B764-1F4C972B625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6FBA1-B49C-40E7-B764-1F4C972B625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072F0-339C-42D5-AD9F-85B33523A78D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072F0-339C-42D5-AD9F-85B33523A78D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6FBA1-B49C-40E7-B764-1F4C972B625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072F0-339C-42D5-AD9F-85B33523A78D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6FBA1-B49C-40E7-B764-1F4C972B62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ED072F0-339C-42D5-AD9F-85B33523A78D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5F6FBA1-B49C-40E7-B764-1F4C972B625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072F0-339C-42D5-AD9F-85B33523A78D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5F6FBA1-B49C-40E7-B764-1F4C972B625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072F0-339C-42D5-AD9F-85B33523A78D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6FBA1-B49C-40E7-B764-1F4C972B62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072F0-339C-42D5-AD9F-85B33523A78D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6FBA1-B49C-40E7-B764-1F4C972B62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ED072F0-339C-42D5-AD9F-85B33523A78D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65F6FBA1-B49C-40E7-B764-1F4C972B625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97604225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6650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rot="2320689">
            <a:off x="537932" y="3044802"/>
            <a:ext cx="7198124" cy="720080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cs-CZ" sz="3200" b="1" dirty="0" smtClean="0"/>
              <a:t>procvičování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4716016" y="1844824"/>
            <a:ext cx="1580561" cy="369332"/>
          </a:xfrm>
          <a:prstGeom prst="rect">
            <a:avLst/>
          </a:prstGeom>
          <a:scene3d>
            <a:camera prst="isometricOffAxis1Left"/>
            <a:lightRig rig="threePt" dir="t"/>
          </a:scene3d>
        </p:spPr>
        <p:txBody>
          <a:bodyPr wrap="none">
            <a:spAutoFit/>
          </a:bodyPr>
          <a:lstStyle/>
          <a:p>
            <a:r>
              <a:rPr lang="cs-CZ" b="1" dirty="0" smtClean="0"/>
              <a:t>procvičování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 rot="9820553">
            <a:off x="5109363" y="2363961"/>
            <a:ext cx="3283143" cy="707886"/>
          </a:xfrm>
          <a:prstGeom prst="rect">
            <a:avLst/>
          </a:prstGeom>
          <a:noFill/>
          <a:ln w="57150"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txBody>
          <a:bodyPr wrap="none">
            <a:spAutoFit/>
          </a:bodyPr>
          <a:lstStyle/>
          <a:p>
            <a:r>
              <a:rPr lang="cs-CZ" sz="4000" b="1" dirty="0" smtClean="0"/>
              <a:t>procvičování</a:t>
            </a:r>
            <a:endParaRPr lang="cs-CZ" sz="4000" dirty="0"/>
          </a:p>
        </p:txBody>
      </p:sp>
      <p:sp>
        <p:nvSpPr>
          <p:cNvPr id="8" name="Obdélník 7"/>
          <p:cNvSpPr/>
          <p:nvPr/>
        </p:nvSpPr>
        <p:spPr>
          <a:xfrm>
            <a:off x="251520" y="4581128"/>
            <a:ext cx="5295745" cy="1107996"/>
          </a:xfrm>
          <a:prstGeom prst="rect">
            <a:avLst/>
          </a:prstGeom>
          <a:effectLst>
            <a:outerShdw blurRad="673100" dist="711200" dir="11340000" sx="188000" sy="188000" algn="ctr" rotWithShape="0">
              <a:srgbClr val="000000">
                <a:alpha val="68000"/>
              </a:srgbClr>
            </a:outerShdw>
            <a:softEdge rad="635000"/>
          </a:effectLst>
          <a:scene3d>
            <a:camera prst="isometricOffAxis2Top"/>
            <a:lightRig rig="threePt" dir="t"/>
          </a:scene3d>
        </p:spPr>
        <p:txBody>
          <a:bodyPr wrap="none">
            <a:spAutoFit/>
          </a:bodyPr>
          <a:lstStyle/>
          <a:p>
            <a:r>
              <a:rPr lang="cs-CZ" sz="6600" b="1" dirty="0" smtClean="0"/>
              <a:t>procvičování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494177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980728"/>
            <a:ext cx="489654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Žáci provedou matematické operace podle zadání. Postupně dopisují do volných </a:t>
            </a:r>
            <a:r>
              <a:rPr lang="cs-CZ" sz="2800" b="1" smtClean="0"/>
              <a:t>políček výsledky, </a:t>
            </a:r>
            <a:r>
              <a:rPr lang="cs-CZ" sz="2800" b="1" dirty="0" smtClean="0"/>
              <a:t>až dojdou ke </a:t>
            </a:r>
            <a:r>
              <a:rPr lang="cs-CZ" sz="2800" b="1" smtClean="0"/>
              <a:t>konečnému výsledku .</a:t>
            </a:r>
            <a:endParaRPr lang="cs-CZ" sz="28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Šipka doprava 2"/>
          <p:cNvSpPr/>
          <p:nvPr/>
        </p:nvSpPr>
        <p:spPr>
          <a:xfrm>
            <a:off x="1907704" y="1268760"/>
            <a:ext cx="1296144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3275856" y="908720"/>
            <a:ext cx="1296144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716016" y="1268760"/>
            <a:ext cx="1296144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6084168" y="908720"/>
            <a:ext cx="1296144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7740352" y="1412776"/>
            <a:ext cx="576064" cy="14401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380312" y="2996952"/>
            <a:ext cx="1296144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eva 9"/>
          <p:cNvSpPr/>
          <p:nvPr/>
        </p:nvSpPr>
        <p:spPr>
          <a:xfrm>
            <a:off x="5508104" y="3501008"/>
            <a:ext cx="1440160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4067944" y="3140968"/>
            <a:ext cx="1296144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eva 12"/>
          <p:cNvSpPr/>
          <p:nvPr/>
        </p:nvSpPr>
        <p:spPr>
          <a:xfrm>
            <a:off x="2483768" y="3429000"/>
            <a:ext cx="1440160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115616" y="3140968"/>
            <a:ext cx="1296144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Šipka dolů 16"/>
          <p:cNvSpPr/>
          <p:nvPr/>
        </p:nvSpPr>
        <p:spPr>
          <a:xfrm>
            <a:off x="539552" y="3717032"/>
            <a:ext cx="648072" cy="165618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827584" y="5301208"/>
            <a:ext cx="1296144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2267744" y="5733256"/>
            <a:ext cx="1296144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3635896" y="5301208"/>
            <a:ext cx="1296144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Šipka doprava 21"/>
          <p:cNvSpPr/>
          <p:nvPr/>
        </p:nvSpPr>
        <p:spPr>
          <a:xfrm>
            <a:off x="5076056" y="5733256"/>
            <a:ext cx="1296144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Veselý obličej 22"/>
          <p:cNvSpPr/>
          <p:nvPr/>
        </p:nvSpPr>
        <p:spPr>
          <a:xfrm>
            <a:off x="6516216" y="4437112"/>
            <a:ext cx="2376264" cy="22322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5" name="Skupina 24"/>
          <p:cNvGrpSpPr/>
          <p:nvPr/>
        </p:nvGrpSpPr>
        <p:grpSpPr>
          <a:xfrm>
            <a:off x="467544" y="836712"/>
            <a:ext cx="1440160" cy="1296144"/>
            <a:chOff x="467544" y="836712"/>
            <a:chExt cx="1440160" cy="1296144"/>
          </a:xfrm>
        </p:grpSpPr>
        <p:sp>
          <p:nvSpPr>
            <p:cNvPr id="2" name="Elipsa 1"/>
            <p:cNvSpPr/>
            <p:nvPr/>
          </p:nvSpPr>
          <p:spPr>
            <a:xfrm>
              <a:off x="467544" y="836712"/>
              <a:ext cx="1296144" cy="129614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827584" y="980728"/>
              <a:ext cx="1080120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b="1" dirty="0" smtClean="0"/>
                <a:t>6</a:t>
              </a:r>
              <a:endParaRPr lang="cs-CZ" sz="5400" b="1" dirty="0"/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1907704" y="1268760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x</a:t>
            </a:r>
            <a:r>
              <a:rPr lang="cs-CZ" sz="3200" b="1" dirty="0" smtClean="0"/>
              <a:t> 9 =</a:t>
            </a:r>
            <a:endParaRPr lang="cs-CZ" sz="3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788024" y="1268760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smtClean="0"/>
              <a:t>-24</a:t>
            </a:r>
            <a:endParaRPr lang="cs-CZ" sz="3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812360" y="1844824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:5</a:t>
            </a:r>
            <a:endParaRPr lang="cs-CZ" sz="32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868144" y="3501008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x 8</a:t>
            </a:r>
            <a:endParaRPr lang="cs-CZ" sz="32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771800" y="3429000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+22</a:t>
            </a:r>
            <a:endParaRPr lang="cs-CZ" sz="32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11560" y="4293096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:7</a:t>
            </a:r>
            <a:endParaRPr lang="cs-CZ" sz="32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267744" y="5733256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x 10</a:t>
            </a:r>
            <a:endParaRPr lang="cs-CZ" sz="32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292080" y="5733256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 : 2</a:t>
            </a:r>
            <a:endParaRPr lang="cs-CZ" sz="3200" b="1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38</TotalTime>
  <Words>79</Words>
  <Application>Microsoft Office PowerPoint</Application>
  <PresentationFormat>Předvádění na obrazovce (4:3)</PresentationFormat>
  <Paragraphs>19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Papír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eD System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Reditelna</cp:lastModifiedBy>
  <cp:revision>9</cp:revision>
  <dcterms:created xsi:type="dcterms:W3CDTF">2011-10-05T20:13:46Z</dcterms:created>
  <dcterms:modified xsi:type="dcterms:W3CDTF">2011-10-06T11:16:13Z</dcterms:modified>
</cp:coreProperties>
</file>