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 2Š Násobení 1cif. a 2cif. čísla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Kučová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a </a:t>
          </a:r>
          <a:r>
            <a:rPr lang="cs-CZ" sz="2000" smtClean="0"/>
            <a:t>její aplikace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CZ.1.07/1.4.00/21.0305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870494-A652-48E2-A6D4-59FE07252292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1DE7A66-4F0F-496A-B14A-DBF279937C6B}" type="presOf" srcId="{D1D4F407-5343-4D3F-B5B9-D407B03CAEB4}" destId="{AED2198E-93D5-4001-81B4-73124B309672}" srcOrd="1" destOrd="0" presId="urn:microsoft.com/office/officeart/2005/8/layout/target3"/>
    <dgm:cxn modelId="{830E583D-E24B-43B4-B800-C71A2F55E8FF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C592727-A006-4816-90CC-A13403825734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A06EEC6-6477-4CB9-8B00-9BF41177ECC3}" type="presOf" srcId="{B651F6E3-6281-48DB-9319-2AEAFDAE7572}" destId="{619D679B-A015-4ECF-8348-D1034C574F40}" srcOrd="0" destOrd="0" presId="urn:microsoft.com/office/officeart/2005/8/layout/target3"/>
    <dgm:cxn modelId="{A7985A48-6984-42B7-8B34-7A473A76AE2B}" type="presOf" srcId="{D1B46980-6531-4606-95E6-44980827E919}" destId="{2BE915AB-18AA-4053-B92C-3BFC9ED204BB}" srcOrd="1" destOrd="0" presId="urn:microsoft.com/office/officeart/2005/8/layout/target3"/>
    <dgm:cxn modelId="{EA21776F-4DE5-4FB6-B8A9-A87C57130421}" type="presOf" srcId="{D8197B8C-B260-4A16-BDF4-0947B075E274}" destId="{25B08C86-7E15-44DC-BE7F-FFB55DD49D12}" srcOrd="0" destOrd="0" presId="urn:microsoft.com/office/officeart/2005/8/layout/target3"/>
    <dgm:cxn modelId="{D28115C9-51A1-4663-92B9-8E6066B64D77}" type="presOf" srcId="{757F3AB3-0718-4624-B441-E567A8F0AB56}" destId="{333A1088-737F-45CB-B68E-254E46348037}" srcOrd="0" destOrd="0" presId="urn:microsoft.com/office/officeart/2005/8/layout/target3"/>
    <dgm:cxn modelId="{F98B0FFD-2C31-4BCB-9C80-A1AC3E9B915B}" type="presOf" srcId="{4C35D32F-0EAB-4CD7-82EE-45574DC2A586}" destId="{890E4F0B-2866-4A3F-A3C7-2A14B1797930}" srcOrd="1" destOrd="0" presId="urn:microsoft.com/office/officeart/2005/8/layout/target3"/>
    <dgm:cxn modelId="{E71102B8-E8FA-4183-BAC4-F6072486DADB}" type="presOf" srcId="{D1B46980-6531-4606-95E6-44980827E919}" destId="{6140AFEC-043D-4C43-A2F9-D0F5331DF3A3}" srcOrd="0" destOrd="0" presId="urn:microsoft.com/office/officeart/2005/8/layout/target3"/>
    <dgm:cxn modelId="{7A046C8A-B52C-4729-8B4E-964983BE9D7A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1FBF93-4476-4A6C-BEF5-29E1BE9A7172}" type="presParOf" srcId="{333A1088-737F-45CB-B68E-254E46348037}" destId="{F5ABB229-8D3B-4694-996A-96F23CF14429}" srcOrd="0" destOrd="0" presId="urn:microsoft.com/office/officeart/2005/8/layout/target3"/>
    <dgm:cxn modelId="{FA41DD39-B596-442C-BB98-9DD8BE013001}" type="presParOf" srcId="{333A1088-737F-45CB-B68E-254E46348037}" destId="{F41139FD-01EE-4571-8B17-4FB00FC51163}" srcOrd="1" destOrd="0" presId="urn:microsoft.com/office/officeart/2005/8/layout/target3"/>
    <dgm:cxn modelId="{CA26B90F-9B2E-41D1-BE79-BDDF8FEF85F2}" type="presParOf" srcId="{333A1088-737F-45CB-B68E-254E46348037}" destId="{D005CE8C-CC26-4C3E-AC11-E15060ECD759}" srcOrd="2" destOrd="0" presId="urn:microsoft.com/office/officeart/2005/8/layout/target3"/>
    <dgm:cxn modelId="{10DE7262-225D-4A6B-8377-03AD3C0DE615}" type="presParOf" srcId="{333A1088-737F-45CB-B68E-254E46348037}" destId="{2C702D82-9B77-49B7-9568-BB8EB47C3372}" srcOrd="3" destOrd="0" presId="urn:microsoft.com/office/officeart/2005/8/layout/target3"/>
    <dgm:cxn modelId="{87D5AFF5-846F-444E-AF98-1CDE2DC7EE1C}" type="presParOf" srcId="{333A1088-737F-45CB-B68E-254E46348037}" destId="{A52A0455-90FF-4808-ABD0-F02540D31D5A}" srcOrd="4" destOrd="0" presId="urn:microsoft.com/office/officeart/2005/8/layout/target3"/>
    <dgm:cxn modelId="{E50AB72C-F0C8-45A7-AD81-1092E9F0569C}" type="presParOf" srcId="{333A1088-737F-45CB-B68E-254E46348037}" destId="{6140AFEC-043D-4C43-A2F9-D0F5331DF3A3}" srcOrd="5" destOrd="0" presId="urn:microsoft.com/office/officeart/2005/8/layout/target3"/>
    <dgm:cxn modelId="{53EDF900-B9AD-48B1-A751-F45B769F173E}" type="presParOf" srcId="{333A1088-737F-45CB-B68E-254E46348037}" destId="{9358AC05-5D7D-4327-9F80-1AD486AEA664}" srcOrd="6" destOrd="0" presId="urn:microsoft.com/office/officeart/2005/8/layout/target3"/>
    <dgm:cxn modelId="{40E55597-48D2-4047-89E9-9413EFCAE06F}" type="presParOf" srcId="{333A1088-737F-45CB-B68E-254E46348037}" destId="{313FC574-E1CD-4FB4-B054-0B805CE0447D}" srcOrd="7" destOrd="0" presId="urn:microsoft.com/office/officeart/2005/8/layout/target3"/>
    <dgm:cxn modelId="{B984C874-7377-418C-906B-9EA912A6328E}" type="presParOf" srcId="{333A1088-737F-45CB-B68E-254E46348037}" destId="{619D679B-A015-4ECF-8348-D1034C574F40}" srcOrd="8" destOrd="0" presId="urn:microsoft.com/office/officeart/2005/8/layout/target3"/>
    <dgm:cxn modelId="{6563693C-88AD-4A92-9829-93895D4F872D}" type="presParOf" srcId="{333A1088-737F-45CB-B68E-254E46348037}" destId="{322283A8-4A27-4CDA-BAE3-F381106A9174}" srcOrd="9" destOrd="0" presId="urn:microsoft.com/office/officeart/2005/8/layout/target3"/>
    <dgm:cxn modelId="{89BDACF8-61B9-4B06-AF0E-068505D8FFAF}" type="presParOf" srcId="{333A1088-737F-45CB-B68E-254E46348037}" destId="{FFC9F71D-1B4F-4AD9-A4A6-86ADEFC8AF5C}" srcOrd="10" destOrd="0" presId="urn:microsoft.com/office/officeart/2005/8/layout/target3"/>
    <dgm:cxn modelId="{F6D6EA78-B102-4E5E-9487-85E38D8C837D}" type="presParOf" srcId="{333A1088-737F-45CB-B68E-254E46348037}" destId="{25B08C86-7E15-44DC-BE7F-FFB55DD49D12}" srcOrd="11" destOrd="0" presId="urn:microsoft.com/office/officeart/2005/8/layout/target3"/>
    <dgm:cxn modelId="{9059E8B8-A5ED-48C3-A1BA-75384CFF202B}" type="presParOf" srcId="{333A1088-737F-45CB-B68E-254E46348037}" destId="{76644BE8-9D7C-4C09-B250-3D10AF48CBB7}" srcOrd="12" destOrd="0" presId="urn:microsoft.com/office/officeart/2005/8/layout/target3"/>
    <dgm:cxn modelId="{1ED81BA8-9AC6-4CDD-9FEC-B614322BEDA4}" type="presParOf" srcId="{333A1088-737F-45CB-B68E-254E46348037}" destId="{EE85B701-7295-41C0-BA7A-34D3756A2AE6}" srcOrd="13" destOrd="0" presId="urn:microsoft.com/office/officeart/2005/8/layout/target3"/>
    <dgm:cxn modelId="{C7B940CE-2E7C-4FE0-BCEC-9B12908E51B3}" type="presParOf" srcId="{333A1088-737F-45CB-B68E-254E46348037}" destId="{8BEBB6EC-1DAA-4CAC-8A25-BC0FCBD5DBD5}" srcOrd="14" destOrd="0" presId="urn:microsoft.com/office/officeart/2005/8/layout/target3"/>
    <dgm:cxn modelId="{CC9710BD-94B9-4BB2-98ED-B8C93004E1B5}" type="presParOf" srcId="{333A1088-737F-45CB-B68E-254E46348037}" destId="{AED2198E-93D5-4001-81B4-73124B309672}" srcOrd="15" destOrd="0" presId="urn:microsoft.com/office/officeart/2005/8/layout/target3"/>
    <dgm:cxn modelId="{DAD4D531-5494-4B52-A7C1-7386D38931DB}" type="presParOf" srcId="{333A1088-737F-45CB-B68E-254E46348037}" destId="{2BE915AB-18AA-4053-B92C-3BFC9ED204BB}" srcOrd="16" destOrd="0" presId="urn:microsoft.com/office/officeart/2005/8/layout/target3"/>
    <dgm:cxn modelId="{F45C0D21-92F6-4E99-8162-3B9A904ECAB0}" type="presParOf" srcId="{333A1088-737F-45CB-B68E-254E46348037}" destId="{6BB5E863-4638-4E1D-BFDE-399D028AC4ED}" srcOrd="17" destOrd="0" presId="urn:microsoft.com/office/officeart/2005/8/layout/target3"/>
    <dgm:cxn modelId="{0ABAE08D-64F1-4FEF-867B-55B0F4D69412}" type="presParOf" srcId="{333A1088-737F-45CB-B68E-254E46348037}" destId="{5A5FFA88-C948-4069-8E93-59FA12366E83}" srcOrd="18" destOrd="0" presId="urn:microsoft.com/office/officeart/2005/8/layout/target3"/>
    <dgm:cxn modelId="{D124B0FB-3846-4971-8694-10E0F699D06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NÁZEV ŠKOLY: ZŠ a MŠ Zvole, okr. Praha - západ</a:t>
          </a:r>
          <a:endParaRPr lang="cs-CZ" sz="19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Kučová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 2Š Násobení 1cif. a 2cif. čísla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a </a:t>
          </a:r>
          <a:r>
            <a:rPr lang="cs-CZ" sz="2000" kern="1200" smtClean="0"/>
            <a:t>její aplikace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CZ.1.07/1.4.00/21.0305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B36191F-2777-46D7-A28B-05125B6129C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4449732-C949-47ED-A987-DC0776548E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84807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33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539552" y="908720"/>
            <a:ext cx="7704856" cy="40324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Comic Sans MS" pitchFamily="66" charset="0"/>
              </a:rPr>
              <a:t/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b="1" dirty="0" smtClean="0">
                <a:latin typeface="Comic Sans MS" pitchFamily="66" charset="0"/>
              </a:rPr>
              <a:t/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b="1" dirty="0" smtClean="0">
                <a:latin typeface="Comic Sans MS" pitchFamily="66" charset="0"/>
              </a:rPr>
              <a:t>Násobení jednociferného a dvojciferného čísla s 0 na místě jednotek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2" name="Veselý obličej 11"/>
          <p:cNvSpPr/>
          <p:nvPr/>
        </p:nvSpPr>
        <p:spPr>
          <a:xfrm>
            <a:off x="2339752" y="5589240"/>
            <a:ext cx="1008112" cy="93610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selý obličej 6"/>
          <p:cNvSpPr/>
          <p:nvPr/>
        </p:nvSpPr>
        <p:spPr>
          <a:xfrm>
            <a:off x="1907704" y="5445224"/>
            <a:ext cx="1152128" cy="115212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>
            <a:off x="755576" y="116632"/>
            <a:ext cx="7560840" cy="4752528"/>
            <a:chOff x="755576" y="116632"/>
            <a:chExt cx="7560840" cy="4752528"/>
          </a:xfrm>
        </p:grpSpPr>
        <p:sp>
          <p:nvSpPr>
            <p:cNvPr id="6" name="Obláček 5"/>
            <p:cNvSpPr/>
            <p:nvPr/>
          </p:nvSpPr>
          <p:spPr>
            <a:xfrm>
              <a:off x="755576" y="116632"/>
              <a:ext cx="7560840" cy="4752528"/>
            </a:xfrm>
            <a:prstGeom prst="cloud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195736" y="1124744"/>
              <a:ext cx="489654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latin typeface="Comic Sans MS" pitchFamily="66" charset="0"/>
                </a:rPr>
                <a:t>Žáci pomocí </a:t>
              </a:r>
              <a:r>
                <a:rPr lang="cs-CZ" sz="3600" b="1" dirty="0" smtClean="0">
                  <a:latin typeface="Comic Sans MS" pitchFamily="66" charset="0"/>
                </a:rPr>
                <a:t>šipky (</a:t>
              </a:r>
              <a:r>
                <a:rPr lang="cs-CZ" sz="3600" b="1" dirty="0" smtClean="0">
                  <a:latin typeface="Comic Sans MS" pitchFamily="66" charset="0"/>
                </a:rPr>
                <a:t>přesunem) spojí příklad a správný výsledek.</a:t>
              </a:r>
              <a:endParaRPr lang="cs-CZ" sz="3600" b="1" dirty="0">
                <a:latin typeface="Comic Sans MS" pitchFamily="66" charset="0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827584" y="404664"/>
            <a:ext cx="1080120" cy="936104"/>
            <a:chOff x="899592" y="548680"/>
            <a:chExt cx="1080120" cy="936104"/>
          </a:xfrm>
        </p:grpSpPr>
        <p:sp>
          <p:nvSpPr>
            <p:cNvPr id="3" name="7cípá hvězda 2"/>
            <p:cNvSpPr/>
            <p:nvPr/>
          </p:nvSpPr>
          <p:spPr>
            <a:xfrm>
              <a:off x="899592" y="548680"/>
              <a:ext cx="1008112" cy="936104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971600" y="836712"/>
              <a:ext cx="10081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3 . 30</a:t>
              </a:r>
              <a:endParaRPr lang="cs-CZ" sz="2800" b="1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827584" y="1556792"/>
            <a:ext cx="1296144" cy="936104"/>
            <a:chOff x="1043608" y="1700808"/>
            <a:chExt cx="1296144" cy="936104"/>
          </a:xfrm>
        </p:grpSpPr>
        <p:sp>
          <p:nvSpPr>
            <p:cNvPr id="9" name="7cípá hvězda 8"/>
            <p:cNvSpPr/>
            <p:nvPr/>
          </p:nvSpPr>
          <p:spPr>
            <a:xfrm>
              <a:off x="1115616" y="1700808"/>
              <a:ext cx="1080120" cy="936104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043608" y="1916832"/>
              <a:ext cx="12961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dirty="0" smtClean="0"/>
                <a:t>5 . 20</a:t>
              </a:r>
              <a:endParaRPr lang="cs-CZ" sz="2800" b="1" dirty="0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3203848" y="1484784"/>
            <a:ext cx="1296144" cy="1008112"/>
            <a:chOff x="2483768" y="1052736"/>
            <a:chExt cx="1296144" cy="1008112"/>
          </a:xfrm>
        </p:grpSpPr>
        <p:sp>
          <p:nvSpPr>
            <p:cNvPr id="12" name="7cípá hvězda 11"/>
            <p:cNvSpPr/>
            <p:nvPr/>
          </p:nvSpPr>
          <p:spPr>
            <a:xfrm>
              <a:off x="2483768" y="1052736"/>
              <a:ext cx="1152128" cy="1008112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627784" y="1340768"/>
              <a:ext cx="11521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5 . 40</a:t>
              </a:r>
              <a:endParaRPr lang="cs-CZ" sz="2800" b="1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5580112" y="5517232"/>
            <a:ext cx="1224136" cy="1152128"/>
            <a:chOff x="3707904" y="260648"/>
            <a:chExt cx="1224136" cy="1152128"/>
          </a:xfrm>
        </p:grpSpPr>
        <p:sp>
          <p:nvSpPr>
            <p:cNvPr id="20" name="7cípá hvězda 19"/>
            <p:cNvSpPr/>
            <p:nvPr/>
          </p:nvSpPr>
          <p:spPr>
            <a:xfrm>
              <a:off x="3707904" y="260648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 </a:t>
              </a:r>
              <a:endParaRPr lang="cs-CZ" dirty="0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3995936" y="620688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90</a:t>
              </a:r>
              <a:endParaRPr lang="cs-CZ" sz="2800" b="1" dirty="0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2411760" y="4365104"/>
            <a:ext cx="1224136" cy="1152128"/>
            <a:chOff x="2411760" y="4365104"/>
            <a:chExt cx="1224136" cy="1152128"/>
          </a:xfrm>
        </p:grpSpPr>
        <p:sp>
          <p:nvSpPr>
            <p:cNvPr id="22" name="7cípá hvězda 21"/>
            <p:cNvSpPr/>
            <p:nvPr/>
          </p:nvSpPr>
          <p:spPr>
            <a:xfrm>
              <a:off x="2411760" y="4365104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2699792" y="465313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100</a:t>
              </a:r>
              <a:endParaRPr lang="cs-CZ" sz="2800" b="1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7703840" y="2996952"/>
            <a:ext cx="1440160" cy="1152128"/>
            <a:chOff x="7380312" y="1844824"/>
            <a:chExt cx="1440160" cy="1152128"/>
          </a:xfrm>
        </p:grpSpPr>
        <p:sp>
          <p:nvSpPr>
            <p:cNvPr id="15" name="7cípá hvězda 14"/>
            <p:cNvSpPr/>
            <p:nvPr/>
          </p:nvSpPr>
          <p:spPr>
            <a:xfrm>
              <a:off x="7380312" y="1844824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7668344" y="2204864"/>
              <a:ext cx="11521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200</a:t>
              </a:r>
              <a:endParaRPr lang="cs-CZ" sz="2800" b="1" dirty="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7020272" y="836712"/>
            <a:ext cx="1296144" cy="1152128"/>
            <a:chOff x="6876256" y="404664"/>
            <a:chExt cx="1296144" cy="1152128"/>
          </a:xfrm>
        </p:grpSpPr>
        <p:sp>
          <p:nvSpPr>
            <p:cNvPr id="16" name="7cípá hvězda 15"/>
            <p:cNvSpPr/>
            <p:nvPr/>
          </p:nvSpPr>
          <p:spPr>
            <a:xfrm>
              <a:off x="6876256" y="404664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7092280" y="764704"/>
              <a:ext cx="10801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6 . 80</a:t>
              </a:r>
              <a:endParaRPr lang="cs-CZ" sz="2800" b="1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827584" y="2924944"/>
            <a:ext cx="1224136" cy="1152128"/>
            <a:chOff x="1115616" y="3284984"/>
            <a:chExt cx="1224136" cy="1152128"/>
          </a:xfrm>
        </p:grpSpPr>
        <p:sp>
          <p:nvSpPr>
            <p:cNvPr id="25" name="7cípá hvězda 24"/>
            <p:cNvSpPr/>
            <p:nvPr/>
          </p:nvSpPr>
          <p:spPr>
            <a:xfrm>
              <a:off x="1115616" y="3284984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403648" y="3645024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48</a:t>
              </a:r>
              <a:endParaRPr lang="cs-CZ" sz="2800" b="1" dirty="0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4283968" y="2564904"/>
            <a:ext cx="1224136" cy="1152128"/>
            <a:chOff x="4283968" y="2708920"/>
            <a:chExt cx="1224136" cy="1152128"/>
          </a:xfrm>
        </p:grpSpPr>
        <p:sp>
          <p:nvSpPr>
            <p:cNvPr id="18" name="7cípá hvězda 17"/>
            <p:cNvSpPr/>
            <p:nvPr/>
          </p:nvSpPr>
          <p:spPr>
            <a:xfrm>
              <a:off x="4283968" y="2708920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4427984" y="3140968"/>
              <a:ext cx="10081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90 . 5</a:t>
              </a:r>
              <a:endParaRPr lang="cs-CZ" sz="2800" b="1" dirty="0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4355976" y="4365104"/>
            <a:ext cx="1512168" cy="1152128"/>
            <a:chOff x="4499992" y="4797152"/>
            <a:chExt cx="1512168" cy="1152128"/>
          </a:xfrm>
        </p:grpSpPr>
        <p:sp>
          <p:nvSpPr>
            <p:cNvPr id="23" name="7cípá hvězda 22"/>
            <p:cNvSpPr/>
            <p:nvPr/>
          </p:nvSpPr>
          <p:spPr>
            <a:xfrm>
              <a:off x="4499992" y="4797152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4716016" y="5157192"/>
              <a:ext cx="12961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450</a:t>
              </a:r>
              <a:endParaRPr lang="cs-CZ" sz="2800" b="1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7092280" y="4941168"/>
            <a:ext cx="1224136" cy="1152128"/>
            <a:chOff x="7092280" y="5013176"/>
            <a:chExt cx="1224136" cy="1152128"/>
          </a:xfrm>
        </p:grpSpPr>
        <p:sp>
          <p:nvSpPr>
            <p:cNvPr id="27" name="7cípá hvězda 26"/>
            <p:cNvSpPr/>
            <p:nvPr/>
          </p:nvSpPr>
          <p:spPr>
            <a:xfrm>
              <a:off x="7092280" y="5013176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7236296" y="5301208"/>
              <a:ext cx="10081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30 . 6</a:t>
              </a:r>
              <a:endParaRPr lang="cs-CZ" sz="2800" b="1" dirty="0"/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5724128" y="3861048"/>
            <a:ext cx="1368152" cy="1152128"/>
            <a:chOff x="5724128" y="3140968"/>
            <a:chExt cx="1368152" cy="1152128"/>
          </a:xfrm>
        </p:grpSpPr>
        <p:sp>
          <p:nvSpPr>
            <p:cNvPr id="21" name="7cípá hvězda 20"/>
            <p:cNvSpPr/>
            <p:nvPr/>
          </p:nvSpPr>
          <p:spPr>
            <a:xfrm>
              <a:off x="5724128" y="3140968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5940152" y="3501008"/>
              <a:ext cx="11521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180</a:t>
              </a:r>
              <a:endParaRPr lang="cs-CZ" sz="2800" b="1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652120" y="1772816"/>
            <a:ext cx="1224136" cy="1152128"/>
            <a:chOff x="5652120" y="1772816"/>
            <a:chExt cx="1224136" cy="1152128"/>
          </a:xfrm>
        </p:grpSpPr>
        <p:sp>
          <p:nvSpPr>
            <p:cNvPr id="19" name="7cípá hvězda 18"/>
            <p:cNvSpPr/>
            <p:nvPr/>
          </p:nvSpPr>
          <p:spPr>
            <a:xfrm>
              <a:off x="5652120" y="1772816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5868144" y="213285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40 . 7</a:t>
              </a:r>
              <a:endParaRPr lang="cs-CZ" sz="2800" b="1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683568" y="5157192"/>
            <a:ext cx="1224136" cy="1152128"/>
            <a:chOff x="1043608" y="5157192"/>
            <a:chExt cx="1224136" cy="1152128"/>
          </a:xfrm>
        </p:grpSpPr>
        <p:sp>
          <p:nvSpPr>
            <p:cNvPr id="24" name="7cípá hvězda 23"/>
            <p:cNvSpPr/>
            <p:nvPr/>
          </p:nvSpPr>
          <p:spPr>
            <a:xfrm>
              <a:off x="1043608" y="5157192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1259632" y="5589240"/>
              <a:ext cx="7920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280</a:t>
              </a:r>
              <a:endParaRPr lang="cs-CZ" sz="2800" b="1" dirty="0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2483768" y="2636912"/>
            <a:ext cx="1224136" cy="1152128"/>
            <a:chOff x="2483768" y="2636912"/>
            <a:chExt cx="1224136" cy="1152128"/>
          </a:xfrm>
        </p:grpSpPr>
        <p:sp>
          <p:nvSpPr>
            <p:cNvPr id="17" name="7cípá hvězda 16"/>
            <p:cNvSpPr/>
            <p:nvPr/>
          </p:nvSpPr>
          <p:spPr>
            <a:xfrm>
              <a:off x="2483768" y="2636912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2627784" y="3068960"/>
              <a:ext cx="10081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8 . 90</a:t>
              </a:r>
              <a:endParaRPr lang="cs-CZ" sz="2800" b="1" dirty="0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5292080" y="476672"/>
            <a:ext cx="1224136" cy="1152128"/>
            <a:chOff x="5292080" y="476672"/>
            <a:chExt cx="1224136" cy="1152128"/>
          </a:xfrm>
        </p:grpSpPr>
        <p:sp>
          <p:nvSpPr>
            <p:cNvPr id="26" name="7cípá hvězda 25"/>
            <p:cNvSpPr/>
            <p:nvPr/>
          </p:nvSpPr>
          <p:spPr>
            <a:xfrm>
              <a:off x="5292080" y="476672"/>
              <a:ext cx="1224136" cy="1152128"/>
            </a:xfrm>
            <a:prstGeom prst="star7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5580112" y="908720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720</a:t>
              </a:r>
              <a:endParaRPr lang="cs-CZ" sz="2800" b="1" dirty="0"/>
            </a:p>
          </p:txBody>
        </p:sp>
      </p:grp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38</TotalTime>
  <Words>85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Prezentace aplikace PowerPoint</vt:lpstr>
      <vt:lpstr>  Násobení jednociferného a dvojciferného čísla s 0 na místě jednotek</vt:lpstr>
      <vt:lpstr>Prezentace aplikace PowerPoint</vt:lpstr>
      <vt:lpstr>Prezentace aplikace PowerPoint</vt:lpstr>
    </vt:vector>
  </TitlesOfParts>
  <Company>eD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jednociferného a dvojciferného čísla s 0 na místě jednotek</dc:title>
  <dc:creator>máma</dc:creator>
  <cp:lastModifiedBy>Martin Králík</cp:lastModifiedBy>
  <cp:revision>9</cp:revision>
  <dcterms:created xsi:type="dcterms:W3CDTF">2011-10-05T19:06:27Z</dcterms:created>
  <dcterms:modified xsi:type="dcterms:W3CDTF">2012-03-16T23:53:25Z</dcterms:modified>
</cp:coreProperties>
</file>