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61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96" y="12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BBE62D-A8DA-4977-A094-8E3B5E5DA2F0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373F1-5A9C-4C80-9D63-AEB4BF9C1C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299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E54A4-B107-4885-85D2-FE78DF3A538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613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85FAC-412F-4871-AF50-10417796542D}" type="datetime1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348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69818-56B7-4A1B-A1E9-6DF323CF6E02}" type="datetime1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271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C6C60-9E03-4687-8383-C6FC51077C4B}" type="datetime1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333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47098-708A-4B7D-8491-FBDC29866F99}" type="datetime1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380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2E3E1-3F13-4263-813E-ECEB0AA51895}" type="datetime1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664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4C3A8-D69D-4FEA-B7DE-AEAECAEF7EB7}" type="datetime1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44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C02D6-48FA-48CB-952B-7EA25EDEF020}" type="datetime1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54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99E2-B53C-4434-80F8-65C60A6CD58E}" type="datetime1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63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438A6-749D-403E-B014-75B028BF9221}" type="datetime1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08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45CC3-9A1D-4CF4-892B-13E25E25C2CA}" type="datetime1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15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45478-BEBA-41E4-BD9D-B16496A93F80}" type="datetime1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487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1A1D6-F05D-482F-BA5E-0C541A1DE4BA}" type="datetime1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739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undonsight.org/the-movie-alphab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1_43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ABECEDA- 5</a:t>
            </a:r>
            <a:r>
              <a:rPr lang="cs-CZ" smtClean="0">
                <a:latin typeface="+mn-lt"/>
              </a:rPr>
              <a:t>.-7.r. </a:t>
            </a:r>
            <a:r>
              <a:rPr lang="cs-CZ" dirty="0" smtClean="0">
                <a:latin typeface="+mn-lt"/>
              </a:rPr>
              <a:t>ČESKÝ JAZYK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5082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NÁZEV DIGITÁLNÍHO UČEBNÍHO MATERIÁLU: ČLOVĚK II. ABECEDA 5. -7.r.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5. 4. 2011 Doplňování písmen do slov. Text vede k zopakování učiva o rodině. Žáci si procvičují abecední řazení jmen.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komunikativní, kompetence sociální a personální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občanská 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Řadit slova podle abecedy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5.-7.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Rodinu tvoří-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899592" y="2132856"/>
            <a:ext cx="6400800" cy="347472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M_ _ _ _ _A</a:t>
            </a:r>
          </a:p>
          <a:p>
            <a:r>
              <a:rPr lang="cs-CZ" dirty="0" smtClean="0"/>
              <a:t>S_ _ _ _A</a:t>
            </a:r>
          </a:p>
          <a:p>
            <a:r>
              <a:rPr lang="cs-CZ" dirty="0" smtClean="0"/>
              <a:t>T_ _ _ _ _ K</a:t>
            </a:r>
          </a:p>
          <a:p>
            <a:r>
              <a:rPr lang="cs-CZ" dirty="0" smtClean="0"/>
              <a:t>B_ _ _R</a:t>
            </a:r>
          </a:p>
          <a:p>
            <a:r>
              <a:rPr lang="cs-CZ" dirty="0" smtClean="0"/>
              <a:t>D_ _ _ _ _ K</a:t>
            </a:r>
          </a:p>
          <a:p>
            <a:r>
              <a:rPr lang="cs-CZ" dirty="0" smtClean="0"/>
              <a:t>S_ _ _ _ _ _ _ E</a:t>
            </a:r>
          </a:p>
          <a:p>
            <a:r>
              <a:rPr lang="cs-CZ" dirty="0" smtClean="0"/>
              <a:t>B_ _ _ _ _ A</a:t>
            </a:r>
          </a:p>
          <a:p>
            <a:r>
              <a:rPr lang="cs-CZ" dirty="0" smtClean="0"/>
              <a:t>B_ _ _ _ _ _ _ C</a:t>
            </a:r>
          </a:p>
          <a:p>
            <a:r>
              <a:rPr lang="cs-CZ" dirty="0" smtClean="0"/>
              <a:t>S_ _ _ C</a:t>
            </a:r>
          </a:p>
        </p:txBody>
      </p:sp>
      <p:pic>
        <p:nvPicPr>
          <p:cNvPr id="1026" name="Picture 2" descr="C:\Documents and Settings\Správce\Local Settings\Temporary Internet Files\Content.IE5\U3BIJ3ZD\MC900280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82804"/>
            <a:ext cx="3963895" cy="251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právce\Local Settings\Temporary Internet Files\Content.IE5\5KZ72WSH\MC9002949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96752"/>
            <a:ext cx="2773349" cy="21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09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332656"/>
            <a:ext cx="748883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Seřaď jména členů rodiny podle </a:t>
            </a:r>
            <a:r>
              <a:rPr lang="cs-CZ" sz="2000" dirty="0" smtClean="0"/>
              <a:t>abecedy : </a:t>
            </a:r>
          </a:p>
          <a:p>
            <a:endParaRPr lang="cs-CZ" sz="2000" dirty="0"/>
          </a:p>
          <a:p>
            <a:r>
              <a:rPr lang="cs-CZ" sz="2000" dirty="0" smtClean="0"/>
              <a:t>Tatínek Marek</a:t>
            </a:r>
          </a:p>
          <a:p>
            <a:r>
              <a:rPr lang="cs-CZ" sz="2000" dirty="0" smtClean="0"/>
              <a:t>Maminka Alice</a:t>
            </a:r>
          </a:p>
          <a:p>
            <a:r>
              <a:rPr lang="cs-CZ" sz="2000" dirty="0" smtClean="0"/>
              <a:t>Sestra Jana</a:t>
            </a:r>
          </a:p>
          <a:p>
            <a:r>
              <a:rPr lang="cs-CZ" sz="2000" dirty="0" smtClean="0"/>
              <a:t>Bratr Pavel                                      </a:t>
            </a:r>
          </a:p>
          <a:p>
            <a:r>
              <a:rPr lang="cs-CZ" sz="2000" dirty="0" smtClean="0"/>
              <a:t>Babička Helena</a:t>
            </a:r>
          </a:p>
          <a:p>
            <a:r>
              <a:rPr lang="cs-CZ" sz="2000" dirty="0" smtClean="0"/>
              <a:t>Dědeček Zdeněk</a:t>
            </a:r>
          </a:p>
          <a:p>
            <a:r>
              <a:rPr lang="cs-CZ" sz="2000" dirty="0" smtClean="0"/>
              <a:t>Sestřenice Tereza</a:t>
            </a:r>
          </a:p>
          <a:p>
            <a:r>
              <a:rPr lang="cs-CZ" sz="2000" dirty="0" smtClean="0"/>
              <a:t>Bratranec David</a:t>
            </a:r>
          </a:p>
          <a:p>
            <a:endParaRPr lang="cs-CZ" sz="2000" dirty="0"/>
          </a:p>
          <a:p>
            <a:r>
              <a:rPr lang="cs-CZ" sz="2000" dirty="0" smtClean="0"/>
              <a:t>1.Alice</a:t>
            </a:r>
          </a:p>
          <a:p>
            <a:r>
              <a:rPr lang="cs-CZ" sz="2000" dirty="0" smtClean="0"/>
              <a:t>2.</a:t>
            </a:r>
          </a:p>
          <a:p>
            <a:r>
              <a:rPr lang="cs-CZ" sz="2000" dirty="0" smtClean="0"/>
              <a:t>3.</a:t>
            </a:r>
          </a:p>
          <a:p>
            <a:r>
              <a:rPr lang="cs-CZ" sz="2000" dirty="0" smtClean="0"/>
              <a:t>4.</a:t>
            </a:r>
          </a:p>
          <a:p>
            <a:r>
              <a:rPr lang="cs-CZ" sz="2000" dirty="0" smtClean="0"/>
              <a:t>5.</a:t>
            </a:r>
          </a:p>
          <a:p>
            <a:r>
              <a:rPr lang="cs-CZ" sz="2000" dirty="0" smtClean="0"/>
              <a:t>6.</a:t>
            </a:r>
          </a:p>
          <a:p>
            <a:r>
              <a:rPr lang="cs-CZ" sz="2000" dirty="0" smtClean="0"/>
              <a:t>7.</a:t>
            </a:r>
          </a:p>
          <a:p>
            <a:r>
              <a:rPr lang="cs-CZ" sz="2000" dirty="0" smtClean="0"/>
              <a:t>8.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3583285" cy="429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40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sz="1000" i="1" dirty="0" smtClean="0"/>
              <a:t>Sound On Sight</a:t>
            </a:r>
            <a:r>
              <a:rPr lang="en-US" sz="1000" dirty="0" smtClean="0"/>
              <a:t> [online]. 2011 [cit. 2011-04-28]. The Movie Alphabet. Dostupné z WWW: </a:t>
            </a:r>
            <a:r>
              <a:rPr lang="en-US" sz="1000" dirty="0" smtClean="0">
                <a:hlinkClick r:id="rId2"/>
              </a:rPr>
              <a:t>http://www.soundonsight.org/the-movie-alphabet/</a:t>
            </a:r>
            <a:endParaRPr lang="cs-CZ" sz="1000" smtClean="0"/>
          </a:p>
          <a:p>
            <a:pPr marL="0" indent="0"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1693963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164</Words>
  <Application>Microsoft Office PowerPoint</Application>
  <PresentationFormat>Předvádění na obrazovce (4:3)</PresentationFormat>
  <Paragraphs>52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Základní škola, Hořice, Husova 11 VY_32_INOVACE 1_43 </vt:lpstr>
      <vt:lpstr>Prezentace aplikace PowerPoint</vt:lpstr>
      <vt:lpstr>Rodinu tvoří- doplň</vt:lpstr>
      <vt:lpstr>Prezentace aplikace PowerPoint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Učitel</cp:lastModifiedBy>
  <cp:revision>10</cp:revision>
  <dcterms:created xsi:type="dcterms:W3CDTF">2011-04-28T14:46:23Z</dcterms:created>
  <dcterms:modified xsi:type="dcterms:W3CDTF">2013-06-05T11:36:52Z</dcterms:modified>
</cp:coreProperties>
</file>