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3" r:id="rId3"/>
    <p:sldId id="256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482CE0-A02B-47C8-BB35-C0970A95724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C340F-468C-408A-B517-435ECE9C0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29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BC340F-468C-408A-B517-435ECE9C071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99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37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28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6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87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862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050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81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062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275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5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0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E8FC9-0605-42BB-9306-80FEAEC88BA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AF09D-40B3-450D-9578-3BB2FE35D6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6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DRUHY VĚT- 4.-6. r. </a:t>
            </a:r>
            <a:r>
              <a:rPr lang="cs-CZ" smtClean="0">
                <a:latin typeface="+mn-lt"/>
              </a:rPr>
              <a:t>ČESKÝ JAZYK</a:t>
            </a: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9796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DRUHY VĚT- 4.- 6. r. ČESKÝ JAZYK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21. 2. 2011  Psaní velkého počátečního písmene  na začátku věta,  upevňování znalostí o druzích vět, psaní správných interpunkčních znamének za větami.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komunikativní, kompetence sociální a personální.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občanská 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Žáci upevňují znalosti o psaní velkých písmen na začátku věty. Poznávají a určují druhy vět.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4.-6. ročník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496944" cy="511256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Doplň začátek a konec věty: 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__etře, vstávej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 7 hodin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__o chceš snídat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__ám si kakao a rohlík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__áš připravené věci do školy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__ej si svačinu do tašky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__dy se vrátíš domů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__říjdu okolo jedné</a:t>
            </a:r>
          </a:p>
          <a:p>
            <a:pPr algn="l"/>
            <a:endParaRPr lang="cs-CZ" sz="2400" dirty="0"/>
          </a:p>
        </p:txBody>
      </p:sp>
      <p:pic>
        <p:nvPicPr>
          <p:cNvPr id="1028" name="Picture 4" descr="C:\Documents and Settings\Správce\Local Settings\Temporary Internet Files\Content.IE5\U3BIJ3ZD\MC9004325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009" y="350100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"/>
          <p:cNvSpPr/>
          <p:nvPr/>
        </p:nvSpPr>
        <p:spPr>
          <a:xfrm>
            <a:off x="5171252" y="1852375"/>
            <a:ext cx="432048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86852" y="1700808"/>
            <a:ext cx="9361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75000"/>
                  </a:schemeClr>
                </a:solidFill>
              </a:rPr>
              <a:t>P</a:t>
            </a:r>
            <a:endParaRPr lang="cs-CZ" sz="6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24297" y="1344543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J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5108331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7884" y="2041668"/>
            <a:ext cx="504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D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56724" y="3057331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3313438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5013176"/>
            <a:ext cx="66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8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6123994"/>
            <a:ext cx="25922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/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57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" y="188640"/>
            <a:ext cx="8491760" cy="1224136"/>
          </a:xfrm>
        </p:spPr>
        <p:txBody>
          <a:bodyPr/>
          <a:lstStyle/>
          <a:p>
            <a:r>
              <a:rPr lang="cs-CZ" dirty="0" smtClean="0"/>
              <a:t>Druhy vět-kontrola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etře</a:t>
            </a:r>
            <a:r>
              <a:rPr lang="cs-CZ" dirty="0"/>
              <a:t>, </a:t>
            </a:r>
            <a:r>
              <a:rPr lang="cs-CZ" dirty="0" smtClean="0"/>
              <a:t>vstávej!</a:t>
            </a:r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7 </a:t>
            </a:r>
            <a:r>
              <a:rPr lang="cs-CZ" dirty="0" smtClean="0"/>
              <a:t>hodin.</a:t>
            </a:r>
            <a:endParaRPr lang="cs-CZ" dirty="0"/>
          </a:p>
          <a:p>
            <a:r>
              <a:rPr lang="cs-CZ" dirty="0" smtClean="0"/>
              <a:t>Co </a:t>
            </a:r>
            <a:r>
              <a:rPr lang="cs-CZ" dirty="0"/>
              <a:t>chceš snídat?</a:t>
            </a:r>
          </a:p>
          <a:p>
            <a:r>
              <a:rPr lang="cs-CZ" dirty="0" smtClean="0"/>
              <a:t>Dám </a:t>
            </a:r>
            <a:r>
              <a:rPr lang="cs-CZ" dirty="0"/>
              <a:t>si kakao a </a:t>
            </a:r>
            <a:r>
              <a:rPr lang="cs-CZ" dirty="0" smtClean="0"/>
              <a:t>rohlík.</a:t>
            </a:r>
            <a:endParaRPr lang="cs-CZ" dirty="0"/>
          </a:p>
          <a:p>
            <a:r>
              <a:rPr lang="cs-CZ" dirty="0" smtClean="0"/>
              <a:t>Máš </a:t>
            </a:r>
            <a:r>
              <a:rPr lang="cs-CZ" dirty="0"/>
              <a:t>připravené věci do </a:t>
            </a:r>
            <a:r>
              <a:rPr lang="cs-CZ" dirty="0" smtClean="0"/>
              <a:t>školy?</a:t>
            </a:r>
            <a:endParaRPr lang="cs-CZ" dirty="0"/>
          </a:p>
          <a:p>
            <a:r>
              <a:rPr lang="cs-CZ" dirty="0" smtClean="0"/>
              <a:t>Dej </a:t>
            </a:r>
            <a:r>
              <a:rPr lang="cs-CZ" dirty="0"/>
              <a:t>si svačinu do </a:t>
            </a:r>
            <a:r>
              <a:rPr lang="cs-CZ" dirty="0" smtClean="0"/>
              <a:t>tašky.</a:t>
            </a:r>
            <a:endParaRPr lang="cs-CZ" dirty="0"/>
          </a:p>
          <a:p>
            <a:r>
              <a:rPr lang="cs-CZ" dirty="0" smtClean="0"/>
              <a:t>Kdy </a:t>
            </a:r>
            <a:r>
              <a:rPr lang="cs-CZ" dirty="0"/>
              <a:t>se vrátíš </a:t>
            </a:r>
            <a:r>
              <a:rPr lang="cs-CZ" dirty="0" smtClean="0"/>
              <a:t>domů?</a:t>
            </a:r>
            <a:endParaRPr lang="cs-CZ" dirty="0"/>
          </a:p>
          <a:p>
            <a:r>
              <a:rPr lang="cs-CZ" dirty="0" smtClean="0"/>
              <a:t>Přijdu </a:t>
            </a:r>
            <a:r>
              <a:rPr lang="cs-CZ" dirty="0"/>
              <a:t>okolo </a:t>
            </a:r>
            <a:r>
              <a:rPr lang="cs-CZ" dirty="0" smtClean="0"/>
              <a:t>jedné.</a:t>
            </a:r>
            <a:endParaRPr lang="cs-CZ" dirty="0"/>
          </a:p>
          <a:p>
            <a:endParaRPr lang="cs-CZ" dirty="0"/>
          </a:p>
        </p:txBody>
      </p:sp>
      <p:pic>
        <p:nvPicPr>
          <p:cNvPr id="1032" name="Picture 8" descr="C:\Documents and Settings\Správce\Local Settings\Temporary Internet Files\Content.IE5\5GK6S72T\MC900410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00613"/>
            <a:ext cx="142753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Správce\Local Settings\Temporary Internet Files\Content.IE5\U3BIJ3ZD\MC9003502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1772816"/>
            <a:ext cx="1048774" cy="153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právce\Local Settings\Temporary Internet Files\Content.IE5\E7G8WE8Y\MC900215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361" y="3615964"/>
            <a:ext cx="763871" cy="92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Správce\Local Settings\Temporary Internet Files\Content.IE5\5GK6S72T\MC900319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468544" y="3946550"/>
            <a:ext cx="2779348" cy="71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Správce\Local Settings\Temporary Internet Files\Content.IE5\E7G8WE8Y\MC9004342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551" y="4305733"/>
            <a:ext cx="1491853" cy="128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745" y="4797152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722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Druhy vět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Doplň znaménka za větami.</a:t>
            </a:r>
          </a:p>
          <a:p>
            <a:r>
              <a:rPr lang="cs-CZ" dirty="0" smtClean="0"/>
              <a:t>Tenhle míč jsem u tebe neviděl   Jak jsi k němu přišel</a:t>
            </a:r>
          </a:p>
          <a:p>
            <a:r>
              <a:rPr lang="cs-CZ" dirty="0" smtClean="0"/>
              <a:t>Našel jsem ho na hřišti</a:t>
            </a:r>
          </a:p>
          <a:p>
            <a:r>
              <a:rPr lang="cs-CZ" dirty="0" err="1" smtClean="0"/>
              <a:t>Tys</a:t>
            </a:r>
            <a:r>
              <a:rPr lang="cs-CZ" dirty="0" smtClean="0"/>
              <a:t> ho našel, když ostatní už odešli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Asi ho tam některý tvůj kamarád zapomněl</a:t>
            </a:r>
          </a:p>
          <a:p>
            <a:r>
              <a:rPr lang="cs-CZ" dirty="0" smtClean="0"/>
              <a:t>Ihned mu ho jdi vrátit   Mám jít hned</a:t>
            </a:r>
          </a:p>
          <a:p>
            <a:r>
              <a:rPr lang="cs-CZ" dirty="0" smtClean="0"/>
              <a:t>Nestačilo by zítra   Jdi hned   A příště už nenos domů cizí věci</a:t>
            </a:r>
            <a:endParaRPr lang="cs-CZ" dirty="0"/>
          </a:p>
        </p:txBody>
      </p:sp>
      <p:pic>
        <p:nvPicPr>
          <p:cNvPr id="1027" name="Picture 3" descr="C:\Documents and Settings\Správce\Local Settings\Temporary Internet Files\Content.IE5\5KZ72WSH\MC900412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803" y="2132856"/>
            <a:ext cx="163104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557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vět-kontrola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cs-CZ" sz="2800" dirty="0" smtClean="0"/>
              <a:t>Tenhle míč jsem u tebe neviděl. Jak jsi k němu přišel?</a:t>
            </a:r>
          </a:p>
          <a:p>
            <a:r>
              <a:rPr lang="cs-CZ" sz="2800" dirty="0" smtClean="0"/>
              <a:t>Našel jsem ho na hřišti</a:t>
            </a:r>
          </a:p>
          <a:p>
            <a:r>
              <a:rPr lang="cs-CZ" sz="2800" dirty="0" err="1" smtClean="0"/>
              <a:t>Tys</a:t>
            </a:r>
            <a:r>
              <a:rPr lang="cs-CZ" sz="2800" dirty="0" smtClean="0"/>
              <a:t> ho našel, když ostatní už odešli?</a:t>
            </a:r>
          </a:p>
          <a:p>
            <a:r>
              <a:rPr lang="cs-CZ" sz="2800" dirty="0" smtClean="0"/>
              <a:t>Ano.</a:t>
            </a:r>
          </a:p>
          <a:p>
            <a:r>
              <a:rPr lang="cs-CZ" sz="2800" dirty="0" smtClean="0"/>
              <a:t>Asi ho tam některý tvůj kamarád zapomněl.</a:t>
            </a:r>
          </a:p>
          <a:p>
            <a:r>
              <a:rPr lang="cs-CZ" sz="2800" dirty="0" smtClean="0"/>
              <a:t>Ihned mu ho jdi vrátit! Mám jít hned? </a:t>
            </a:r>
          </a:p>
          <a:p>
            <a:r>
              <a:rPr lang="cs-CZ" sz="2800" dirty="0" smtClean="0"/>
              <a:t> Nestačilo by zítra? Jdi hned!</a:t>
            </a:r>
          </a:p>
          <a:p>
            <a:r>
              <a:rPr lang="cs-CZ" sz="2800" dirty="0" smtClean="0"/>
              <a:t>A příště už nenos domů cizí věci.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930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dirty="0"/>
              <a:t>Zdroj: </a:t>
            </a:r>
            <a:r>
              <a:rPr lang="cs-CZ" sz="1000" dirty="0" smtClean="0"/>
              <a:t>www.office.microsoft.com.</a:t>
            </a: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059832" y="6491271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41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290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škola, Hořice, Husova 11 VY_32_INOVACE 1_44 </vt:lpstr>
      <vt:lpstr>Prezentace aplikace PowerPoint</vt:lpstr>
      <vt:lpstr>Druhy vět</vt:lpstr>
      <vt:lpstr>Druhy vět-kontrola</vt:lpstr>
      <vt:lpstr>Druhy vět </vt:lpstr>
      <vt:lpstr>Druhy vět-kontrola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Učitel</cp:lastModifiedBy>
  <cp:revision>23</cp:revision>
  <dcterms:created xsi:type="dcterms:W3CDTF">2011-04-10T11:49:54Z</dcterms:created>
  <dcterms:modified xsi:type="dcterms:W3CDTF">2013-06-05T11:45:56Z</dcterms:modified>
</cp:coreProperties>
</file>