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sldIdLst>
    <p:sldId id="299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  <p:sldId id="293" r:id="rId18"/>
    <p:sldId id="294" r:id="rId19"/>
    <p:sldId id="295" r:id="rId20"/>
    <p:sldId id="29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74" r:id="rId37"/>
    <p:sldId id="275" r:id="rId38"/>
    <p:sldId id="276" r:id="rId39"/>
    <p:sldId id="277" r:id="rId40"/>
    <p:sldId id="259" r:id="rId41"/>
    <p:sldId id="298" r:id="rId4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9139FA-2525-4C37-9AF0-1E8C8159708B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820C9D-D1EA-4309-942D-16CBEE2BB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776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4726266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22.5.2013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VY_32_INOVACE_20_PŘÍRODOPIS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Jednoděložné rostliny-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poznávání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/>
            </a:r>
            <a:br>
              <a:rPr lang="cs-CZ" b="1" dirty="0" smtClean="0">
                <a:solidFill>
                  <a:srgbClr val="0070C0"/>
                </a:solidFill>
              </a:rPr>
            </a:br>
            <a:r>
              <a:rPr lang="cs-CZ" b="1" dirty="0" smtClean="0">
                <a:solidFill>
                  <a:srgbClr val="0070C0"/>
                </a:solidFill>
              </a:rPr>
              <a:t/>
            </a:r>
            <a:br>
              <a:rPr lang="cs-CZ" b="1" dirty="0" smtClean="0">
                <a:solidFill>
                  <a:srgbClr val="0070C0"/>
                </a:solidFill>
              </a:rPr>
            </a:br>
            <a:r>
              <a:rPr lang="cs-CZ" b="1" dirty="0" smtClean="0">
                <a:solidFill>
                  <a:srgbClr val="0070C0"/>
                </a:solidFill>
              </a:rPr>
              <a:t>JEDNODĚLOŽNÉ ROSTLINY POZNÁVÁNÍ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Leucoium vernum 411-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933056"/>
            <a:ext cx="3291794" cy="230425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Picture 2" descr="Soubor:Galanthus nivali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501008"/>
            <a:ext cx="2520278" cy="273630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Picture 4" descr="Soubor:Narcissus pseudonarcissus (S.lukas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12763"/>
            <a:ext cx="3312368" cy="2206865"/>
          </a:xfrm>
          <a:prstGeom prst="rect">
            <a:avLst/>
          </a:prstGeom>
          <a:noFill/>
        </p:spPr>
      </p:pic>
      <p:pic>
        <p:nvPicPr>
          <p:cNvPr id="7" name="Picture 2" descr="Soubor:Türkenbund Lilie, Lilium martagon 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284984"/>
            <a:ext cx="1961795" cy="294269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188640"/>
            <a:ext cx="3312368" cy="2190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 descr="Soubor:Bild 003 tulpe wp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476672"/>
            <a:ext cx="1256865" cy="167302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1.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Soubor:Galanthus nival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700808"/>
            <a:ext cx="4392488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2.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 descr="Soubor:Narcissus pseudonarcissus (S.lukas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060848"/>
            <a:ext cx="5512056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3.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Leucoium vernum 411-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6832"/>
            <a:ext cx="5380026" cy="37660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4.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Konwalia w deszcz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700808"/>
            <a:ext cx="5891808" cy="4418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5.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Paris quadrifolia 2011 G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611600"/>
            <a:ext cx="5423419" cy="4391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6.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3728" y="1700809"/>
            <a:ext cx="6643532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7.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Türkenbund Lilie, Lilium martagon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628800"/>
            <a:ext cx="2945904" cy="44188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8.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http://www.pyly.cz/media/media/herbs_photos/81/p107147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628800"/>
            <a:ext cx="3381840" cy="45091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9.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 descr="http://slnieckova.sk/images/pyr-plazivy-1-1094_jpg_290x600_q8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628800"/>
            <a:ext cx="3266306" cy="43475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10.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Strevicnik pantoflic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700808"/>
            <a:ext cx="2826928" cy="42653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11.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 descr="Soubor:Neottia nidus-avis plan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700808"/>
            <a:ext cx="2744408" cy="44718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12.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Narcissus poeticus (Habitus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772816"/>
            <a:ext cx="3206130" cy="4274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13.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7650" name="Picture 2" descr="Soubor:Bild 003 tulpe w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2922" y="1340768"/>
            <a:ext cx="3637096" cy="48413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14.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8674" name="Picture 2" descr="Soubor:Hyacinthus orientalis 2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36458" y="1484784"/>
            <a:ext cx="3122236" cy="47068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15.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Escourgeon-Hordeum vulgare subsp. vulga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772816"/>
            <a:ext cx="5891808" cy="44188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16.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6" descr="Soubor:Wild ry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2474582" y="2214050"/>
            <a:ext cx="4386556" cy="2928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17.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haylinkas.blog.c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700808"/>
            <a:ext cx="3307207" cy="4412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Wheat close-u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700808"/>
            <a:ext cx="5675784" cy="42568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52058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>
                <a:solidFill>
                  <a:srgbClr val="0070C0"/>
                </a:solidFill>
              </a:rPr>
              <a:t>SPRÁVNÉ </a:t>
            </a:r>
            <a:r>
              <a:rPr lang="cs-CZ" sz="4400" dirty="0" smtClean="0">
                <a:solidFill>
                  <a:srgbClr val="0070C0"/>
                </a:solidFill>
              </a:rPr>
              <a:t>NÁZVY </a:t>
            </a:r>
            <a:endParaRPr lang="cs-CZ" sz="4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225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SNĚŽĚNKA PODSNĚŽNÍK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Soubor:Galanthus nival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700808"/>
            <a:ext cx="4392488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NARCIS ŽLUTÝ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 descr="Soubor:Narcissus pseudonarcissus (S.lukas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060848"/>
            <a:ext cx="5512056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BLDULE JARNÍ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Leucoium vernum 411-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6832"/>
            <a:ext cx="5380026" cy="37660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KONVALINKA VONNÁ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Konwalia w deszcz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700808"/>
            <a:ext cx="5891808" cy="4418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VRANÍ OKO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Paris quadrifolia 2011 G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611600"/>
            <a:ext cx="5423419" cy="4391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MODŘENEC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3728" y="1700809"/>
            <a:ext cx="6643532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LILIE ZLATOHLÁVEK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Türkenbund Lilie, Lilium martagon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628800"/>
            <a:ext cx="2945904" cy="44188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BOJÍNEK LUČNÍ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http://www.pyly.cz/media/media/herbs_photos/81/p107147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628800"/>
            <a:ext cx="3381840" cy="45091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PÝR PLAZIVÝ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 descr="http://slnieckova.sk/images/pyr-plazivy-1-1094_jpg_290x600_q8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628800"/>
            <a:ext cx="3266306" cy="43475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STŘEVÍČNÍK PANTOFLÍČEK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Strevicnik pantoflic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700808"/>
            <a:ext cx="2826928" cy="42653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HLÍSTNÍK HVÍZDÁK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 descr="Soubor:Neottia nidus-avis plan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700808"/>
            <a:ext cx="2744408" cy="44718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NARCIS BÍLÝ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Narcissus poeticus (Habitus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772816"/>
            <a:ext cx="3206130" cy="4274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TULIPÁN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7650" name="Picture 2" descr="Soubor:Bild 003 tulpe w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2922" y="1340768"/>
            <a:ext cx="3637096" cy="48413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HYACINT VÝCHODNÍ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8674" name="Picture 2" descr="Soubor:Hyacinthus orientalis 2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36458" y="1484784"/>
            <a:ext cx="3122236" cy="47068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JEČMEN SETÝ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Escourgeon-Hordeum vulgare subsp. vulga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772816"/>
            <a:ext cx="5891808" cy="44188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ŽITO SETÉ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6" descr="Soubor:Wild ry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2474582" y="2214050"/>
            <a:ext cx="4386556" cy="2928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OVES SETÝ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haylinkas.blog.c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700808"/>
            <a:ext cx="3307207" cy="4412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PŠENICE SETÁ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Wheat close-u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700808"/>
            <a:ext cx="5675784" cy="42568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52058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      Zdroje a citace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 smtClean="0"/>
              <a:t>1. CAROIG.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8.5.2013]. Dostupný na WWW: http://cs.wikipedia.org/wiki/Soubor:Galanthus_nivalis.jpg</a:t>
            </a:r>
          </a:p>
          <a:p>
            <a:r>
              <a:rPr lang="cs-CZ" sz="1000" dirty="0" smtClean="0"/>
              <a:t>2.KAFFER, </a:t>
            </a:r>
            <a:r>
              <a:rPr lang="cs-CZ" sz="1000" dirty="0" err="1" smtClean="0"/>
              <a:t>Lukas</a:t>
            </a:r>
            <a:r>
              <a:rPr lang="cs-CZ" sz="1000" dirty="0" smtClean="0"/>
              <a:t>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8.5.2013]. Dostupný na WWW: http://cs.wikipedia.org/wiki/Soubor:Narcissus_pseudonarcissus_(S.lukas).JPG</a:t>
            </a:r>
          </a:p>
          <a:p>
            <a:r>
              <a:rPr lang="cs-CZ" sz="1000" dirty="0" smtClean="0"/>
              <a:t>3.ROWEROMANIAK.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8.5.2013]. Dostupný na WWW: http://cs.wikipedia.org/wiki/Soubor:Leucoium_vernum_411-20.jpg</a:t>
            </a:r>
          </a:p>
          <a:p>
            <a:r>
              <a:rPr lang="cs-CZ" sz="1000" dirty="0" smtClean="0"/>
              <a:t>4.</a:t>
            </a:r>
            <a:r>
              <a:rPr lang="cs-CZ" sz="1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KPJAS. </a:t>
            </a:r>
            <a:r>
              <a:rPr lang="cs-CZ" sz="10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Wikipedia.cz</a:t>
            </a:r>
            <a:r>
              <a:rPr lang="cs-CZ" sz="1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[online]. [cit. 8.5.2013]. Dostupný na WWW: http://cs.wikipedia.org/wiki/Soubor:Konwalia_w_deszczu.jpg</a:t>
            </a:r>
          </a:p>
          <a:p>
            <a:r>
              <a:rPr lang="cs-CZ" sz="1000" dirty="0" smtClean="0"/>
              <a:t>5.</a:t>
            </a:r>
            <a:r>
              <a:rPr lang="cs-CZ" sz="1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CHERNILEVSKY, </a:t>
            </a:r>
            <a:r>
              <a:rPr lang="cs-CZ" sz="1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George</a:t>
            </a:r>
            <a:r>
              <a:rPr lang="cs-CZ" sz="1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 </a:t>
            </a:r>
            <a:r>
              <a:rPr lang="cs-CZ" sz="10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Wikipedia.cz</a:t>
            </a:r>
            <a:r>
              <a:rPr lang="cs-CZ" sz="1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[online]. [cit. 8.5.2013]. Dostupný na WWW: http://cs.wikipedia.org/wiki/Soubor:Paris_quadrifolia_2011_G1.jpg</a:t>
            </a:r>
          </a:p>
          <a:p>
            <a:r>
              <a:rPr lang="cs-CZ" sz="1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</a:t>
            </a:r>
            <a:r>
              <a:rPr lang="cs-CZ" sz="1000" dirty="0" smtClean="0"/>
              <a:t>AUTOR NEUVEDEN. </a:t>
            </a:r>
            <a:r>
              <a:rPr lang="cs-CZ" sz="1000" i="1" dirty="0" smtClean="0"/>
              <a:t>botanika.</a:t>
            </a:r>
            <a:r>
              <a:rPr lang="cs-CZ" sz="1000" i="1" dirty="0" err="1" smtClean="0"/>
              <a:t>wendys.cz</a:t>
            </a:r>
            <a:r>
              <a:rPr lang="cs-CZ" sz="1000" dirty="0" smtClean="0"/>
              <a:t> [online]. [cit. 8.5.2013]. Dostupný na WWW: http://botanika.</a:t>
            </a:r>
            <a:r>
              <a:rPr lang="cs-CZ" sz="1000" dirty="0" err="1" smtClean="0"/>
              <a:t>wendys.cz</a:t>
            </a:r>
            <a:r>
              <a:rPr lang="cs-CZ" sz="1000" dirty="0" smtClean="0"/>
              <a:t>/kytky/foto.</a:t>
            </a:r>
            <a:r>
              <a:rPr lang="cs-CZ" sz="1000" dirty="0" err="1" smtClean="0"/>
              <a:t>php</a:t>
            </a:r>
            <a:r>
              <a:rPr lang="cs-CZ" sz="1000" dirty="0" smtClean="0"/>
              <a:t>?301:1</a:t>
            </a:r>
          </a:p>
          <a:p>
            <a:r>
              <a:rPr lang="cs-CZ" sz="1000" dirty="0" smtClean="0"/>
              <a:t>7.</a:t>
            </a:r>
            <a:r>
              <a:rPr lang="cs-CZ" sz="1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BÖHRINGER, Friedrich. </a:t>
            </a:r>
            <a:r>
              <a:rPr lang="cs-CZ" sz="10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commons.wikipedia.org</a:t>
            </a:r>
            <a:r>
              <a:rPr lang="cs-CZ" sz="1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[online]. [cit. 5.5.2013]. Dostupný na WWW: http://commons.wikimedia.org/wiki/File:T%C3%BCrkenbund_Lilie,_Lilium_martagon_2.JPG</a:t>
            </a:r>
          </a:p>
          <a:p>
            <a:r>
              <a:rPr lang="cs-CZ" sz="1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</a:t>
            </a:r>
            <a:r>
              <a:rPr lang="cs-CZ" sz="1000" dirty="0" smtClean="0"/>
              <a:t>AUTOR NEUVEDEN. </a:t>
            </a:r>
            <a:r>
              <a:rPr lang="cs-CZ" sz="1000" i="1" dirty="0" smtClean="0"/>
              <a:t>pyly.</a:t>
            </a:r>
            <a:r>
              <a:rPr lang="cs-CZ" sz="1000" i="1" dirty="0" err="1" smtClean="0"/>
              <a:t>cz</a:t>
            </a:r>
            <a:r>
              <a:rPr lang="cs-CZ" sz="1000" dirty="0" smtClean="0"/>
              <a:t> [online]. [cit. 8.5.2013]. Dostupný na WWW: http://www.pyly.</a:t>
            </a:r>
            <a:r>
              <a:rPr lang="cs-CZ" sz="1000" dirty="0" err="1" smtClean="0"/>
              <a:t>cz</a:t>
            </a:r>
            <a:r>
              <a:rPr lang="cs-CZ" sz="1000" dirty="0" smtClean="0"/>
              <a:t>/detail-rostliny/</a:t>
            </a:r>
            <a:r>
              <a:rPr lang="cs-CZ" sz="1000" dirty="0" err="1" smtClean="0"/>
              <a:t>bojinek</a:t>
            </a:r>
            <a:r>
              <a:rPr lang="cs-CZ" sz="1000" dirty="0" smtClean="0"/>
              <a:t>-</a:t>
            </a:r>
            <a:r>
              <a:rPr lang="cs-CZ" sz="1000" dirty="0" err="1" smtClean="0"/>
              <a:t>lucni</a:t>
            </a:r>
            <a:endParaRPr lang="cs-CZ" sz="1000" dirty="0" smtClean="0"/>
          </a:p>
          <a:p>
            <a:r>
              <a:rPr lang="cs-CZ" sz="1000" dirty="0" smtClean="0"/>
              <a:t>9. AUTOR NEUVEDEN. </a:t>
            </a:r>
            <a:r>
              <a:rPr lang="cs-CZ" sz="1000" i="1" dirty="0" err="1" smtClean="0"/>
              <a:t>Slniečková</a:t>
            </a:r>
            <a:r>
              <a:rPr lang="cs-CZ" sz="1000" dirty="0" smtClean="0"/>
              <a:t> [online]. [cit. 8.5.2013]. Dostupný na WWW: http://slnieckova.sk/p/pyr-plazivy-1/</a:t>
            </a:r>
          </a:p>
          <a:p>
            <a:r>
              <a:rPr lang="cs-CZ" sz="1000" dirty="0" smtClean="0"/>
              <a:t>10. PROCHYMICHAL.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8.5.2013]. Dostupný na WWW: http://cs.wikipedia.org/wiki/Soubor:Strevicnik_pantoflicek.JPG</a:t>
            </a:r>
          </a:p>
          <a:p>
            <a:r>
              <a:rPr lang="cs-CZ" sz="1000" dirty="0" smtClean="0"/>
              <a:t>11. BERNDH.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8.5.2013]. Dostupný na WWW: http://cs.wikipedia.org/wiki/Soubor:Neottia_nidus-avis_plants.jpg</a:t>
            </a:r>
          </a:p>
          <a:p>
            <a:r>
              <a:rPr lang="cs-CZ" sz="1000" dirty="0" smtClean="0"/>
              <a:t>12. HUMMERT, Christian.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8.5.2013]. Dostupný na WWW: http://cs.wikipedia.org/wiki/Soubor:Narcissus_poeticus_(Habitus).jpg</a:t>
            </a:r>
          </a:p>
          <a:p>
            <a:r>
              <a:rPr lang="cs-CZ" sz="1000" dirty="0" smtClean="0"/>
              <a:t>13. VULKANO.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21.5.2013]. Dostupný na WWW: http://cs.wikipedia.org/wiki/Soubor:Bild_003_tulpe_wp.jpg</a:t>
            </a:r>
          </a:p>
          <a:p>
            <a:r>
              <a:rPr lang="cs-CZ" sz="1000" dirty="0" smtClean="0"/>
              <a:t>14. JELUF.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</a:t>
            </a:r>
            <a:r>
              <a:rPr lang="cs-CZ" sz="1000" smtClean="0"/>
              <a:t>21.5.2013</a:t>
            </a:r>
            <a:r>
              <a:rPr lang="cs-CZ" sz="1000" dirty="0" smtClean="0"/>
              <a:t>]. Dostupný na WWW: http://cs.wikipedia.org/wiki/Soubor:Hyacinthus_orientalis_2003.jpg</a:t>
            </a:r>
          </a:p>
          <a:p>
            <a:r>
              <a:rPr lang="cs-CZ" sz="1000" dirty="0" smtClean="0"/>
              <a:t>15. DUPAGNE, </a:t>
            </a:r>
            <a:r>
              <a:rPr lang="cs-CZ" sz="1000" dirty="0" err="1" smtClean="0"/>
              <a:t>Raul</a:t>
            </a:r>
            <a:r>
              <a:rPr lang="cs-CZ" sz="1000" dirty="0" smtClean="0"/>
              <a:t>..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8.5.2013]. Dostupný na WWW: http://cs.wikipedia.org/wiki/Soubor:Escourgeon-Hordeum_vulgare_subsp._vulgare.jpg</a:t>
            </a:r>
          </a:p>
          <a:p>
            <a:r>
              <a:rPr lang="cs-CZ" sz="1000" dirty="0" smtClean="0"/>
              <a:t>16. FIR0002.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8.5.2013]. Dostupný na WWW: http://cs.wikipedia.org/wiki/Soubor:Wild_rye.jpg</a:t>
            </a:r>
          </a:p>
          <a:p>
            <a:pPr>
              <a:buNone/>
            </a:pPr>
            <a:r>
              <a:rPr lang="cs-CZ" sz="1000" dirty="0" smtClean="0"/>
              <a:t>            17. AUTOR NEUVEDEN. </a:t>
            </a:r>
            <a:r>
              <a:rPr lang="cs-CZ" sz="1000" i="1" dirty="0" err="1" smtClean="0"/>
              <a:t>haylinkas.blog.cz</a:t>
            </a:r>
            <a:r>
              <a:rPr lang="cs-CZ" sz="1000" dirty="0" smtClean="0"/>
              <a:t> [online]. [cit. 8.5.2013]. Dostupný na WWW: http://haylinkas.blog.cz/1105/oves-sety-avena-sativa</a:t>
            </a:r>
          </a:p>
          <a:p>
            <a:pPr>
              <a:buNone/>
            </a:pPr>
            <a:r>
              <a:rPr lang="cs-CZ" sz="1000" dirty="0" smtClean="0"/>
              <a:t>            18. BLUEMOOSE.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8.5.2013]. Dostupný na WWW: http://cs.wikipedia.org/wiki/Soubor:Wheat_close-up.JPG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    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žákům 7. ročníku ZŠ. </a:t>
            </a:r>
          </a:p>
          <a:p>
            <a:r>
              <a:rPr lang="cs-CZ" dirty="0" smtClean="0"/>
              <a:t>Slouží k opakování a procvičování učiva </a:t>
            </a:r>
          </a:p>
          <a:p>
            <a:r>
              <a:rPr lang="cs-CZ" dirty="0" smtClean="0"/>
              <a:t>o jednoděložných rostlinách. Konkrétně  jde </a:t>
            </a:r>
          </a:p>
          <a:p>
            <a:r>
              <a:rPr lang="cs-CZ" dirty="0" smtClean="0"/>
              <a:t>o jejich poznávání a označování jejich rodových popř. druhových názvů.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161</Words>
  <Application>Microsoft Office PowerPoint</Application>
  <PresentationFormat>Předvádění na obrazovce (4:3)</PresentationFormat>
  <Paragraphs>70</Paragraphs>
  <Slides>41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42" baseType="lpstr">
      <vt:lpstr>Motiv sady Office</vt:lpstr>
      <vt:lpstr>Prezentace aplikace PowerPoint</vt:lpstr>
      <vt:lpstr>  JEDNODĚLOŽNÉ ROSTLINY POZNÁVÁNÍ 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13.</vt:lpstr>
      <vt:lpstr>14.</vt:lpstr>
      <vt:lpstr>15.</vt:lpstr>
      <vt:lpstr>16.</vt:lpstr>
      <vt:lpstr>17.</vt:lpstr>
      <vt:lpstr>18.</vt:lpstr>
      <vt:lpstr>Prezentace aplikace PowerPoint</vt:lpstr>
      <vt:lpstr>SNĚŽĚNKA PODSNĚŽNÍK</vt:lpstr>
      <vt:lpstr>NARCIS ŽLUTÝ</vt:lpstr>
      <vt:lpstr>BLDULE JARNÍ</vt:lpstr>
      <vt:lpstr>KONVALINKA VONNÁ</vt:lpstr>
      <vt:lpstr>VRANÍ OKO</vt:lpstr>
      <vt:lpstr>MODŘENEC</vt:lpstr>
      <vt:lpstr>LILIE ZLATOHLÁVEK</vt:lpstr>
      <vt:lpstr>BOJÍNEK LUČNÍ</vt:lpstr>
      <vt:lpstr>PÝR PLAZIVÝ</vt:lpstr>
      <vt:lpstr>STŘEVÍČNÍK PANTOFLÍČEK</vt:lpstr>
      <vt:lpstr>HLÍSTNÍK HVÍZDÁK</vt:lpstr>
      <vt:lpstr>NARCIS BÍLÝ</vt:lpstr>
      <vt:lpstr>TULIPÁN</vt:lpstr>
      <vt:lpstr>HYACINT VÝCHODNÍ</vt:lpstr>
      <vt:lpstr>JEČMEN SETÝ</vt:lpstr>
      <vt:lpstr>ŽITO SETÉ</vt:lpstr>
      <vt:lpstr>OVES SETÝ</vt:lpstr>
      <vt:lpstr>PŠENICE SETÁ</vt:lpstr>
      <vt:lpstr>      Zdroje a citace</vt:lpstr>
      <vt:lpstr>    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JEDNODĚLOŽNÉ ROSTLINY </dc:title>
  <dc:creator>OEM</dc:creator>
  <cp:lastModifiedBy>Vesna202261</cp:lastModifiedBy>
  <cp:revision>16</cp:revision>
  <dcterms:created xsi:type="dcterms:W3CDTF">2013-05-08T15:06:08Z</dcterms:created>
  <dcterms:modified xsi:type="dcterms:W3CDTF">2013-06-05T10:04:35Z</dcterms:modified>
</cp:coreProperties>
</file>