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VY_32_INOVACE_12 2Š Násobky čísel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</a:t>
          </a:r>
          <a:r>
            <a:rPr lang="cs-CZ" sz="2000" dirty="0" smtClean="0"/>
            <a:t>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Věra Kučová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Matematika a </a:t>
          </a:r>
          <a:r>
            <a:rPr lang="cs-CZ" sz="2000" smtClean="0"/>
            <a:t>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15A94C-3F43-4F08-9EFE-C6AE98B07CE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1C48F79-62A3-4DFF-9039-D6F2DB99A27A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7CDDCC-E1BA-4D78-8625-3B920AC2461B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B206DF-DAF8-4F77-9433-7B6400C65294}" type="presOf" srcId="{D1D4F407-5343-4D3F-B5B9-D407B03CAEB4}" destId="{AED2198E-93D5-4001-81B4-73124B309672}" srcOrd="1" destOrd="0" presId="urn:microsoft.com/office/officeart/2005/8/layout/target3"/>
    <dgm:cxn modelId="{BCA22A66-6CE9-4B5A-A1A6-57549AB1B8C9}" type="presOf" srcId="{D1B46980-6531-4606-95E6-44980827E919}" destId="{6140AFEC-043D-4C43-A2F9-D0F5331DF3A3}" srcOrd="0" destOrd="0" presId="urn:microsoft.com/office/officeart/2005/8/layout/target3"/>
    <dgm:cxn modelId="{D57552AF-EBD3-40A1-AC51-519E1C79E1FE}" type="presOf" srcId="{B651F6E3-6281-48DB-9319-2AEAFDAE7572}" destId="{6BB5E863-4638-4E1D-BFDE-399D028AC4ED}" srcOrd="1" destOrd="0" presId="urn:microsoft.com/office/officeart/2005/8/layout/target3"/>
    <dgm:cxn modelId="{571CE119-9A1B-4EFF-8186-84CC4F2832E9}" type="presOf" srcId="{D8197B8C-B260-4A16-BDF4-0947B075E274}" destId="{25B08C86-7E15-44DC-BE7F-FFB55DD49D12}" srcOrd="0" destOrd="0" presId="urn:microsoft.com/office/officeart/2005/8/layout/target3"/>
    <dgm:cxn modelId="{84301479-45A1-42A6-8CC3-961926AF7790}" type="presOf" srcId="{4C35D32F-0EAB-4CD7-82EE-45574DC2A586}" destId="{8BEBB6EC-1DAA-4CAC-8A25-BC0FCBD5DBD5}" srcOrd="0" destOrd="0" presId="urn:microsoft.com/office/officeart/2005/8/layout/target3"/>
    <dgm:cxn modelId="{5D82C58B-57EA-46BA-827F-45ADAA24CE59}" type="presOf" srcId="{D1B46980-6531-4606-95E6-44980827E919}" destId="{2BE915AB-18AA-4053-B92C-3BFC9ED204BB}" srcOrd="1" destOrd="0" presId="urn:microsoft.com/office/officeart/2005/8/layout/target3"/>
    <dgm:cxn modelId="{AB93B741-55DF-420A-B196-AA5C947731C7}" type="presOf" srcId="{D8197B8C-B260-4A16-BDF4-0947B075E274}" destId="{5A5FFA88-C948-4069-8E93-59FA12366E83}" srcOrd="1" destOrd="0" presId="urn:microsoft.com/office/officeart/2005/8/layout/target3"/>
    <dgm:cxn modelId="{A052ACD7-D32F-45F2-94E8-C000ABD59E52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3A87B3B-0361-438D-973F-B02D0ABD7248}" type="presParOf" srcId="{333A1088-737F-45CB-B68E-254E46348037}" destId="{F5ABB229-8D3B-4694-996A-96F23CF14429}" srcOrd="0" destOrd="0" presId="urn:microsoft.com/office/officeart/2005/8/layout/target3"/>
    <dgm:cxn modelId="{3875E332-A580-43B4-99B2-4FD0C6F6D8E3}" type="presParOf" srcId="{333A1088-737F-45CB-B68E-254E46348037}" destId="{F41139FD-01EE-4571-8B17-4FB00FC51163}" srcOrd="1" destOrd="0" presId="urn:microsoft.com/office/officeart/2005/8/layout/target3"/>
    <dgm:cxn modelId="{B49349E1-CE15-4A09-88F4-00EC6AC075A1}" type="presParOf" srcId="{333A1088-737F-45CB-B68E-254E46348037}" destId="{D005CE8C-CC26-4C3E-AC11-E15060ECD759}" srcOrd="2" destOrd="0" presId="urn:microsoft.com/office/officeart/2005/8/layout/target3"/>
    <dgm:cxn modelId="{63B9D53F-B852-4820-807D-AE624835372A}" type="presParOf" srcId="{333A1088-737F-45CB-B68E-254E46348037}" destId="{2C702D82-9B77-49B7-9568-BB8EB47C3372}" srcOrd="3" destOrd="0" presId="urn:microsoft.com/office/officeart/2005/8/layout/target3"/>
    <dgm:cxn modelId="{89175E57-7DA1-4138-99B4-3F4AE74B3C03}" type="presParOf" srcId="{333A1088-737F-45CB-B68E-254E46348037}" destId="{A52A0455-90FF-4808-ABD0-F02540D31D5A}" srcOrd="4" destOrd="0" presId="urn:microsoft.com/office/officeart/2005/8/layout/target3"/>
    <dgm:cxn modelId="{A52C0490-EA46-4555-8977-66DE2B656E87}" type="presParOf" srcId="{333A1088-737F-45CB-B68E-254E46348037}" destId="{6140AFEC-043D-4C43-A2F9-D0F5331DF3A3}" srcOrd="5" destOrd="0" presId="urn:microsoft.com/office/officeart/2005/8/layout/target3"/>
    <dgm:cxn modelId="{1F9943CE-DC2C-44E7-ACB8-F50B4F5243A3}" type="presParOf" srcId="{333A1088-737F-45CB-B68E-254E46348037}" destId="{9358AC05-5D7D-4327-9F80-1AD486AEA664}" srcOrd="6" destOrd="0" presId="urn:microsoft.com/office/officeart/2005/8/layout/target3"/>
    <dgm:cxn modelId="{9A3366B5-2D7C-4320-A93B-CE54FD1146AE}" type="presParOf" srcId="{333A1088-737F-45CB-B68E-254E46348037}" destId="{313FC574-E1CD-4FB4-B054-0B805CE0447D}" srcOrd="7" destOrd="0" presId="urn:microsoft.com/office/officeart/2005/8/layout/target3"/>
    <dgm:cxn modelId="{BF6590B5-66D7-4332-AD5E-1ABE8AAFF270}" type="presParOf" srcId="{333A1088-737F-45CB-B68E-254E46348037}" destId="{619D679B-A015-4ECF-8348-D1034C574F40}" srcOrd="8" destOrd="0" presId="urn:microsoft.com/office/officeart/2005/8/layout/target3"/>
    <dgm:cxn modelId="{1E3F5FDD-36AA-4CC0-B234-4FEC7D96105B}" type="presParOf" srcId="{333A1088-737F-45CB-B68E-254E46348037}" destId="{322283A8-4A27-4CDA-BAE3-F381106A9174}" srcOrd="9" destOrd="0" presId="urn:microsoft.com/office/officeart/2005/8/layout/target3"/>
    <dgm:cxn modelId="{68CEA3E7-34E4-4F1B-A951-3C56956D1EBA}" type="presParOf" srcId="{333A1088-737F-45CB-B68E-254E46348037}" destId="{FFC9F71D-1B4F-4AD9-A4A6-86ADEFC8AF5C}" srcOrd="10" destOrd="0" presId="urn:microsoft.com/office/officeart/2005/8/layout/target3"/>
    <dgm:cxn modelId="{F0E76ECD-D32B-4C8D-A4AD-F36FD3906CB0}" type="presParOf" srcId="{333A1088-737F-45CB-B68E-254E46348037}" destId="{25B08C86-7E15-44DC-BE7F-FFB55DD49D12}" srcOrd="11" destOrd="0" presId="urn:microsoft.com/office/officeart/2005/8/layout/target3"/>
    <dgm:cxn modelId="{ED216F39-BB31-468B-B638-0E91F1B9C6C2}" type="presParOf" srcId="{333A1088-737F-45CB-B68E-254E46348037}" destId="{76644BE8-9D7C-4C09-B250-3D10AF48CBB7}" srcOrd="12" destOrd="0" presId="urn:microsoft.com/office/officeart/2005/8/layout/target3"/>
    <dgm:cxn modelId="{B99DD95E-4E50-4034-A731-23E8A8E1955F}" type="presParOf" srcId="{333A1088-737F-45CB-B68E-254E46348037}" destId="{EE85B701-7295-41C0-BA7A-34D3756A2AE6}" srcOrd="13" destOrd="0" presId="urn:microsoft.com/office/officeart/2005/8/layout/target3"/>
    <dgm:cxn modelId="{F5FD217F-D906-4A84-8F1E-800A8F4A4CAD}" type="presParOf" srcId="{333A1088-737F-45CB-B68E-254E46348037}" destId="{8BEBB6EC-1DAA-4CAC-8A25-BC0FCBD5DBD5}" srcOrd="14" destOrd="0" presId="urn:microsoft.com/office/officeart/2005/8/layout/target3"/>
    <dgm:cxn modelId="{DF628570-5C48-4730-BEE4-BA43FDCC25F9}" type="presParOf" srcId="{333A1088-737F-45CB-B68E-254E46348037}" destId="{AED2198E-93D5-4001-81B4-73124B309672}" srcOrd="15" destOrd="0" presId="urn:microsoft.com/office/officeart/2005/8/layout/target3"/>
    <dgm:cxn modelId="{F9CC0EDD-8DCD-49C8-8C33-C006D447F8F0}" type="presParOf" srcId="{333A1088-737F-45CB-B68E-254E46348037}" destId="{2BE915AB-18AA-4053-B92C-3BFC9ED204BB}" srcOrd="16" destOrd="0" presId="urn:microsoft.com/office/officeart/2005/8/layout/target3"/>
    <dgm:cxn modelId="{4F4617BB-54DD-4BD1-A02E-DEB1CAB64781}" type="presParOf" srcId="{333A1088-737F-45CB-B68E-254E46348037}" destId="{6BB5E863-4638-4E1D-BFDE-399D028AC4ED}" srcOrd="17" destOrd="0" presId="urn:microsoft.com/office/officeart/2005/8/layout/target3"/>
    <dgm:cxn modelId="{AE40DBF2-F809-40A7-A292-3E46F73A661C}" type="presParOf" srcId="{333A1088-737F-45CB-B68E-254E46348037}" destId="{5A5FFA88-C948-4069-8E93-59FA12366E83}" srcOrd="18" destOrd="0" presId="urn:microsoft.com/office/officeart/2005/8/layout/target3"/>
    <dgm:cxn modelId="{6E0B530B-133A-483C-9E55-2D619258E9F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</a:t>
          </a:r>
          <a:r>
            <a:rPr lang="cs-CZ" sz="1800" kern="1200" dirty="0" smtClean="0"/>
            <a:t>Zvole, okr. Praha 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Věra Kučová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VY_32_INOVACE_12 2Š Násobky čísel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Matematika a </a:t>
          </a:r>
          <a:r>
            <a:rPr lang="cs-CZ" sz="2000" kern="1200" smtClean="0"/>
            <a:t>její aplikace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BA91DB-FC93-457E-9961-DA14C8CA9A1C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59D7B15-5D7B-44AC-82D8-FFAE9D5D4B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BA91DB-FC93-457E-9961-DA14C8CA9A1C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7B15-5D7B-44AC-82D8-FFAE9D5D4B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BA91DB-FC93-457E-9961-DA14C8CA9A1C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59D7B15-5D7B-44AC-82D8-FFAE9D5D4B83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BA91DB-FC93-457E-9961-DA14C8CA9A1C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59D7B15-5D7B-44AC-82D8-FFAE9D5D4B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BA91DB-FC93-457E-9961-DA14C8CA9A1C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59D7B15-5D7B-44AC-82D8-FFAE9D5D4B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A91DB-FC93-457E-9961-DA14C8CA9A1C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7B15-5D7B-44AC-82D8-FFAE9D5D4B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BA91DB-FC93-457E-9961-DA14C8CA9A1C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59D7B15-5D7B-44AC-82D8-FFAE9D5D4B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BA91DB-FC93-457E-9961-DA14C8CA9A1C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59D7B15-5D7B-44AC-82D8-FFAE9D5D4B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BA91DB-FC93-457E-9961-DA14C8CA9A1C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59D7B15-5D7B-44AC-82D8-FFAE9D5D4B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A91DB-FC93-457E-9961-DA14C8CA9A1C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7B15-5D7B-44AC-82D8-FFAE9D5D4B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A91DB-FC93-457E-9961-DA14C8CA9A1C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D7B15-5D7B-44AC-82D8-FFAE9D5D4B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BA91DB-FC93-457E-9961-DA14C8CA9A1C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59D7B15-5D7B-44AC-82D8-FFAE9D5D4B8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3407036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567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79512" y="1052736"/>
            <a:ext cx="7992888" cy="2880320"/>
            <a:chOff x="-396552" y="188640"/>
            <a:chExt cx="7992888" cy="2880320"/>
          </a:xfrm>
        </p:grpSpPr>
        <p:sp>
          <p:nvSpPr>
            <p:cNvPr id="5" name="Šestnácticípá hvězda 4"/>
            <p:cNvSpPr/>
            <p:nvPr/>
          </p:nvSpPr>
          <p:spPr>
            <a:xfrm>
              <a:off x="-396552" y="188640"/>
              <a:ext cx="7848872" cy="2880320"/>
            </a:xfrm>
            <a:prstGeom prst="star16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539552" y="980728"/>
              <a:ext cx="7056784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/>
                <a:t>Násobky čísel</a:t>
              </a:r>
              <a:endParaRPr lang="cs-CZ" sz="72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475656" y="4437112"/>
            <a:ext cx="504056" cy="523220"/>
            <a:chOff x="1475656" y="4437112"/>
            <a:chExt cx="504056" cy="523220"/>
          </a:xfrm>
        </p:grpSpPr>
        <p:sp>
          <p:nvSpPr>
            <p:cNvPr id="7" name="12cípá hvězda 6"/>
            <p:cNvSpPr/>
            <p:nvPr/>
          </p:nvSpPr>
          <p:spPr>
            <a:xfrm>
              <a:off x="1475656" y="4437112"/>
              <a:ext cx="504056" cy="504056"/>
            </a:xfrm>
            <a:prstGeom prst="star12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547664" y="4437112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/>
                <a:t>6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851920" y="5157192"/>
            <a:ext cx="504056" cy="530866"/>
            <a:chOff x="3347864" y="4509120"/>
            <a:chExt cx="504056" cy="530866"/>
          </a:xfrm>
        </p:grpSpPr>
        <p:sp>
          <p:nvSpPr>
            <p:cNvPr id="9" name="12cípá hvězda 8"/>
            <p:cNvSpPr/>
            <p:nvPr/>
          </p:nvSpPr>
          <p:spPr>
            <a:xfrm>
              <a:off x="3347864" y="4509120"/>
              <a:ext cx="504056" cy="504056"/>
            </a:xfrm>
            <a:prstGeom prst="star12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3423096" y="4516766"/>
              <a:ext cx="36740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800" b="1" dirty="0">
                  <a:solidFill>
                    <a:prstClr val="black"/>
                  </a:solidFill>
                </a:rPr>
                <a:t>1</a:t>
              </a: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940152" y="5661248"/>
            <a:ext cx="576064" cy="523220"/>
            <a:chOff x="5940152" y="5661248"/>
            <a:chExt cx="576064" cy="523220"/>
          </a:xfrm>
        </p:grpSpPr>
        <p:sp>
          <p:nvSpPr>
            <p:cNvPr id="8" name="12cípá hvězda 7"/>
            <p:cNvSpPr/>
            <p:nvPr/>
          </p:nvSpPr>
          <p:spPr>
            <a:xfrm>
              <a:off x="5940152" y="5661248"/>
              <a:ext cx="504056" cy="504056"/>
            </a:xfrm>
            <a:prstGeom prst="star12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 flipH="1">
              <a:off x="6012160" y="5661248"/>
              <a:ext cx="5040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/>
                <a:t>4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8028384" y="5556578"/>
            <a:ext cx="504056" cy="536718"/>
            <a:chOff x="8028384" y="5556578"/>
            <a:chExt cx="504056" cy="536718"/>
          </a:xfrm>
        </p:grpSpPr>
        <p:sp>
          <p:nvSpPr>
            <p:cNvPr id="10" name="12cípá hvězda 9"/>
            <p:cNvSpPr/>
            <p:nvPr/>
          </p:nvSpPr>
          <p:spPr>
            <a:xfrm>
              <a:off x="8028384" y="5589240"/>
              <a:ext cx="504056" cy="504056"/>
            </a:xfrm>
            <a:prstGeom prst="star12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8103046" y="5556578"/>
              <a:ext cx="367408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800" b="1" dirty="0">
                  <a:solidFill>
                    <a:prstClr val="black"/>
                  </a:solidFill>
                </a:rPr>
                <a:t>8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588224" y="404664"/>
            <a:ext cx="1080120" cy="523220"/>
            <a:chOff x="6588224" y="404664"/>
            <a:chExt cx="1080120" cy="523220"/>
          </a:xfrm>
        </p:grpSpPr>
        <p:sp>
          <p:nvSpPr>
            <p:cNvPr id="13" name="12cípá hvězda 12"/>
            <p:cNvSpPr/>
            <p:nvPr/>
          </p:nvSpPr>
          <p:spPr>
            <a:xfrm>
              <a:off x="6588224" y="404664"/>
              <a:ext cx="504056" cy="504056"/>
            </a:xfrm>
            <a:prstGeom prst="star12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660232" y="404664"/>
              <a:ext cx="100811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3</a:t>
              </a:r>
              <a:endParaRPr lang="cs-CZ" sz="2800" b="1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483768" y="620688"/>
            <a:ext cx="648072" cy="523220"/>
            <a:chOff x="2483768" y="620688"/>
            <a:chExt cx="648072" cy="523220"/>
          </a:xfrm>
        </p:grpSpPr>
        <p:sp>
          <p:nvSpPr>
            <p:cNvPr id="14" name="12cípá hvězda 13"/>
            <p:cNvSpPr/>
            <p:nvPr/>
          </p:nvSpPr>
          <p:spPr>
            <a:xfrm>
              <a:off x="2483768" y="620688"/>
              <a:ext cx="504056" cy="504056"/>
            </a:xfrm>
            <a:prstGeom prst="star12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2555776" y="620688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5</a:t>
              </a:r>
              <a:endParaRPr lang="cs-CZ" sz="28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cípá hvězda 1"/>
          <p:cNvSpPr/>
          <p:nvPr/>
        </p:nvSpPr>
        <p:spPr>
          <a:xfrm>
            <a:off x="899592" y="0"/>
            <a:ext cx="7920880" cy="6552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1628800"/>
            <a:ext cx="59766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Britannic Bold" pitchFamily="34" charset="0"/>
              </a:rPr>
              <a:t>Žáci podle zadání vyučujícího označí násobky zadaného čísla</a:t>
            </a:r>
            <a:endParaRPr lang="cs-CZ" sz="5400" b="1" dirty="0">
              <a:latin typeface="Britannic Bold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971600" y="0"/>
            <a:ext cx="7920880" cy="6552728"/>
            <a:chOff x="971600" y="0"/>
            <a:chExt cx="7920880" cy="6552728"/>
          </a:xfrm>
        </p:grpSpPr>
        <p:sp>
          <p:nvSpPr>
            <p:cNvPr id="6" name="12cípá hvězda 5"/>
            <p:cNvSpPr/>
            <p:nvPr/>
          </p:nvSpPr>
          <p:spPr>
            <a:xfrm>
              <a:off x="971600" y="0"/>
              <a:ext cx="7920880" cy="6552728"/>
            </a:xfrm>
            <a:prstGeom prst="star12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 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835696" y="1628800"/>
              <a:ext cx="5976664" cy="34163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>
                  <a:latin typeface="Britannic Bold" pitchFamily="34" charset="0"/>
                </a:rPr>
                <a:t>Ž</a:t>
              </a:r>
              <a:r>
                <a:rPr lang="cs-CZ" sz="5400" b="1" dirty="0" smtClean="0">
                  <a:latin typeface="Britannic Bold" pitchFamily="34" charset="0"/>
                </a:rPr>
                <a:t>áci podle zadání vyučujícího označí násobky zadaného čísla</a:t>
              </a:r>
              <a:endParaRPr lang="cs-CZ" sz="5400" b="1" dirty="0">
                <a:latin typeface="Britannic Bold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5316265"/>
              </p:ext>
            </p:extLst>
          </p:nvPr>
        </p:nvGraphicFramePr>
        <p:xfrm>
          <a:off x="1524000" y="692696"/>
          <a:ext cx="5784306" cy="482453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964051"/>
                <a:gridCol w="964051"/>
                <a:gridCol w="964051"/>
                <a:gridCol w="964051"/>
                <a:gridCol w="964051"/>
                <a:gridCol w="964051"/>
              </a:tblGrid>
              <a:tr h="804089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48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36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804089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56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81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21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54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804089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72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50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27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63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804089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32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90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804089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56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29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44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804089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55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29</TotalTime>
  <Words>97</Words>
  <Application>Microsoft Office PowerPoint</Application>
  <PresentationFormat>Předvádění na obrazovce (4:3)</PresentationFormat>
  <Paragraphs>52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Talent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Reditelna</cp:lastModifiedBy>
  <cp:revision>9</cp:revision>
  <dcterms:created xsi:type="dcterms:W3CDTF">2011-10-05T19:43:36Z</dcterms:created>
  <dcterms:modified xsi:type="dcterms:W3CDTF">2011-10-06T11:21:26Z</dcterms:modified>
</cp:coreProperties>
</file>