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7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1008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521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968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20846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5941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5762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545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521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075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664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402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50000"/>
              </a:schemeClr>
            </a:gs>
            <a:gs pos="79000">
              <a:srgbClr val="C4D6EB">
                <a:lumMod val="47000"/>
                <a:alpha val="43000"/>
              </a:srgbClr>
            </a:gs>
            <a:gs pos="100000">
              <a:schemeClr val="accent2">
                <a:lumMod val="5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6BDEAA-E255-49D8-A234-FEC794A49711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0A5CC5-47B5-4F8D-A4F5-74C1F04999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9304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sio-flammeus-001.jpg" TargetMode="External"/><Relationship Id="rId3" Type="http://schemas.openxmlformats.org/officeDocument/2006/relationships/hyperlink" Target="http://cs.wikipedia.org/wiki/Soubor:Snowy_Owl_Barrow_Alaska.jpg" TargetMode="External"/><Relationship Id="rId7" Type="http://schemas.openxmlformats.org/officeDocument/2006/relationships/hyperlink" Target="http://cs.wikipedia.org/wiki/Soubor:Waldohreule_in_freier_Wildbahn.jpg" TargetMode="External"/><Relationship Id="rId2" Type="http://schemas.openxmlformats.org/officeDocument/2006/relationships/hyperlink" Target="http://cs.wikipedia.org/wiki/Soubor:Tyto_alba_close_up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Strix_uralensis_-Banham_Zoo,_Norfolk,_England-8a.jpg" TargetMode="External"/><Relationship Id="rId5" Type="http://schemas.openxmlformats.org/officeDocument/2006/relationships/hyperlink" Target="http://cs.wikipedia.org/wiki/Soubor:Centro_provinciale_(2).jpg.JPG" TargetMode="External"/><Relationship Id="rId4" Type="http://schemas.openxmlformats.org/officeDocument/2006/relationships/hyperlink" Target="http://cs.wikipedia.org/wiki/Soubor:Aegolius-funereus-001.jpg" TargetMode="External"/><Relationship Id="rId9" Type="http://schemas.openxmlformats.org/officeDocument/2006/relationships/hyperlink" Target="http://cs.wikipedia.org/wiki/Soubor:Eagle.owl.arp.750pix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7543798"/>
              </p:ext>
            </p:extLst>
          </p:nvPr>
        </p:nvGraphicFramePr>
        <p:xfrm>
          <a:off x="114300" y="743680"/>
          <a:ext cx="9029700" cy="530542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VY_52_INOVACE_24_LESNÍ_ZVĚŘ_NAŠE_SOVY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Přírodověda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7.3.2013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lesní zvěř, sova, sova pálená, sovice sněžní, sýc rousný, výreček malý, puštík bělavý, kalous ušatý, kalous pustovka, výr velký 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976237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3429000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je určena pro 5. ročník základní školy v oblasti Člověk a jeho svět. Cílem prezentace opakování poznatků z nižších ročníků, poznávání sov.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3635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9"/>
            <a:ext cx="7776864" cy="108012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 smtClean="0">
                <a:latin typeface="Monotype Corsiva" pitchFamily="66" charset="0"/>
              </a:rPr>
              <a:t>NAŠE SOVY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0081" y="2785180"/>
            <a:ext cx="3015831" cy="301583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22024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2509" y="1268760"/>
            <a:ext cx="3903653" cy="437792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0986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SOVA PÁLENÁ</a:t>
            </a: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NAŠE SOVY</a:t>
            </a:r>
          </a:p>
        </p:txBody>
      </p:sp>
    </p:spTree>
    <p:extLst>
      <p:ext uri="{BB962C8B-B14F-4D97-AF65-F5344CB8AC3E}">
        <p14:creationId xmlns:p14="http://schemas.microsoft.com/office/powerpoint/2010/main" val="3778598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4361" y="1627750"/>
            <a:ext cx="3659948" cy="365994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3150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SOVICE SNĚŽNÍ</a:t>
            </a: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NAŠE SOVY</a:t>
            </a:r>
          </a:p>
        </p:txBody>
      </p:sp>
    </p:spTree>
    <p:extLst>
      <p:ext uri="{BB962C8B-B14F-4D97-AF65-F5344CB8AC3E}">
        <p14:creationId xmlns:p14="http://schemas.microsoft.com/office/powerpoint/2010/main" val="375670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7835" y="1962974"/>
            <a:ext cx="1993000" cy="29895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18533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SÝC ROUSNÝ</a:t>
            </a: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NAŠE SOVY</a:t>
            </a:r>
          </a:p>
        </p:txBody>
      </p:sp>
    </p:spTree>
    <p:extLst>
      <p:ext uri="{BB962C8B-B14F-4D97-AF65-F5344CB8AC3E}">
        <p14:creationId xmlns:p14="http://schemas.microsoft.com/office/powerpoint/2010/main" val="341050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1419" y="1962974"/>
            <a:ext cx="2265831" cy="29895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3519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VÝREČEK MALÝ</a:t>
            </a: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NAŠE SOVY</a:t>
            </a:r>
          </a:p>
        </p:txBody>
      </p:sp>
    </p:spTree>
    <p:extLst>
      <p:ext uri="{BB962C8B-B14F-4D97-AF65-F5344CB8AC3E}">
        <p14:creationId xmlns:p14="http://schemas.microsoft.com/office/powerpoint/2010/main" val="1707576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2301" y="1962974"/>
            <a:ext cx="3224068" cy="2989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3759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PUŠTÍK BĚLAVÝ</a:t>
            </a: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NAŠE SOVY</a:t>
            </a:r>
          </a:p>
        </p:txBody>
      </p:sp>
    </p:spTree>
    <p:extLst>
      <p:ext uri="{BB962C8B-B14F-4D97-AF65-F5344CB8AC3E}">
        <p14:creationId xmlns:p14="http://schemas.microsoft.com/office/powerpoint/2010/main" val="1163799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1873018"/>
            <a:ext cx="2028736" cy="304310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2637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KALOUS UŠATÝ</a:t>
            </a: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NAŠE SOVY</a:t>
            </a:r>
          </a:p>
        </p:txBody>
      </p:sp>
    </p:spTree>
    <p:extLst>
      <p:ext uri="{BB962C8B-B14F-4D97-AF65-F5344CB8AC3E}">
        <p14:creationId xmlns:p14="http://schemas.microsoft.com/office/powerpoint/2010/main" val="1439012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7835" y="1962974"/>
            <a:ext cx="1993000" cy="29895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8424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KALOUS PUSTOVKA</a:t>
            </a: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NAŠE SOVY</a:t>
            </a:r>
          </a:p>
        </p:txBody>
      </p:sp>
    </p:spTree>
    <p:extLst>
      <p:ext uri="{BB962C8B-B14F-4D97-AF65-F5344CB8AC3E}">
        <p14:creationId xmlns:p14="http://schemas.microsoft.com/office/powerpoint/2010/main" val="126277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6967" y="1978609"/>
            <a:ext cx="2434736" cy="295822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17491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VÝR VELKÝ</a:t>
            </a: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NAŠE SOVY</a:t>
            </a:r>
          </a:p>
        </p:txBody>
      </p:sp>
    </p:spTree>
    <p:extLst>
      <p:ext uri="{BB962C8B-B14F-4D97-AF65-F5344CB8AC3E}">
        <p14:creationId xmlns:p14="http://schemas.microsoft.com/office/powerpoint/2010/main" val="511200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Zdroje: 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39552" y="1324942"/>
            <a:ext cx="617443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hlinkClick r:id="rId2"/>
              </a:rPr>
              <a:t>http://cs.wikipedia.org/wiki/Soubor:Tyto_alba_close_up.jpg</a:t>
            </a:r>
            <a:endParaRPr lang="cs-CZ" dirty="0"/>
          </a:p>
          <a:p>
            <a:r>
              <a:rPr lang="cs-CZ" u="sng" dirty="0">
                <a:hlinkClick r:id="rId3"/>
              </a:rPr>
              <a:t>http://cs.wikipedia.org/wiki/Soubor:Snowy_Owl_Barrow_Alaska.jpg</a:t>
            </a:r>
            <a:endParaRPr lang="cs-CZ" dirty="0"/>
          </a:p>
          <a:p>
            <a:r>
              <a:rPr lang="cs-CZ" u="sng" dirty="0">
                <a:hlinkClick r:id="rId4"/>
              </a:rPr>
              <a:t>http://cs.wikipedia.org/wiki/Soubor:Aegolius-funereus-001.jpg</a:t>
            </a:r>
            <a:endParaRPr lang="cs-CZ" dirty="0"/>
          </a:p>
          <a:p>
            <a:r>
              <a:rPr lang="cs-CZ" u="sng" dirty="0">
                <a:hlinkClick r:id="rId5"/>
              </a:rPr>
              <a:t>http://cs.wikipedia.org/wiki/Soubor:Centro_provinciale_(2).jpg.JPG</a:t>
            </a:r>
            <a:endParaRPr lang="cs-CZ" dirty="0"/>
          </a:p>
          <a:p>
            <a:r>
              <a:rPr lang="cs-CZ" u="sng" dirty="0">
                <a:hlinkClick r:id="rId6"/>
              </a:rPr>
              <a:t>http://cs.wikipedia.org/wiki/Soubor:Strix_uralensis_-Banham_Zoo,_Norfolk,_England-8a.jpg</a:t>
            </a:r>
            <a:endParaRPr lang="cs-CZ" dirty="0"/>
          </a:p>
          <a:p>
            <a:r>
              <a:rPr lang="cs-CZ" u="sng" dirty="0">
                <a:hlinkClick r:id="rId7"/>
              </a:rPr>
              <a:t>http://cs.wikipedia.org/wiki/Soubor:Waldohreule_in_freier_Wildbahn.jpg</a:t>
            </a:r>
            <a:endParaRPr lang="cs-CZ" dirty="0"/>
          </a:p>
          <a:p>
            <a:r>
              <a:rPr lang="cs-CZ" u="sng" dirty="0">
                <a:hlinkClick r:id="rId8"/>
              </a:rPr>
              <a:t>http://cs.wikipedia.org/wiki/Soubor:Asio-flammeus-001.jpg</a:t>
            </a:r>
            <a:endParaRPr lang="cs-CZ" dirty="0"/>
          </a:p>
          <a:p>
            <a:r>
              <a:rPr lang="cs-CZ" u="sng" dirty="0">
                <a:hlinkClick r:id="rId9"/>
              </a:rPr>
              <a:t>http://cs.wikipedia.org/wiki/Soubor:Eagle.owl.arp.750pix.jpg</a:t>
            </a:r>
            <a:endParaRPr lang="cs-CZ" dirty="0"/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124894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175</Words>
  <Application>Microsoft Office PowerPoint</Application>
  <PresentationFormat>Předvádění na obrazovce (4:3)</PresentationFormat>
  <Paragraphs>57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 </vt:lpstr>
      <vt:lpstr>LESNÍ ZVĚŘ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LESNÍ ZVĚŘ</dc:title>
  <dc:creator>Creator</dc:creator>
  <cp:lastModifiedBy>Zbyněk Jícha</cp:lastModifiedBy>
  <cp:revision>9</cp:revision>
  <dcterms:created xsi:type="dcterms:W3CDTF">2013-06-02T14:09:23Z</dcterms:created>
  <dcterms:modified xsi:type="dcterms:W3CDTF">2013-06-05T11:01:41Z</dcterms:modified>
</cp:coreProperties>
</file>