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2"/>
  </p:notesMasterIdLst>
  <p:handoutMasterIdLst>
    <p:handoutMasterId r:id="rId13"/>
  </p:handoutMasterIdLst>
  <p:sldIdLst>
    <p:sldId id="271" r:id="rId2"/>
    <p:sldId id="272" r:id="rId3"/>
    <p:sldId id="256" r:id="rId4"/>
    <p:sldId id="257" r:id="rId5"/>
    <p:sldId id="261" r:id="rId6"/>
    <p:sldId id="262" r:id="rId7"/>
    <p:sldId id="263" r:id="rId8"/>
    <p:sldId id="264" r:id="rId9"/>
    <p:sldId id="270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BDC30"/>
    <a:srgbClr val="9D4B0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3" autoAdjust="0"/>
    <p:restoredTop sz="94627" autoAdjust="0"/>
  </p:normalViewPr>
  <p:slideViewPr>
    <p:cSldViewPr>
      <p:cViewPr varScale="1">
        <p:scale>
          <a:sx n="65" d="100"/>
          <a:sy n="65" d="100"/>
        </p:scale>
        <p:origin x="-153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102" d="100"/>
          <a:sy n="102" d="100"/>
        </p:scale>
        <p:origin x="-355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60237C-A075-4F63-9A66-3BFFE315C09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B2A69D-E250-4D20-9EA6-C6C29086F5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2030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6A114-FAF8-441C-AEC9-50E7FE8A99C8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5A7FF1-2F27-4411-A514-A892CC592B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675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775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983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97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23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53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280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9260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43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686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07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955540-DFEF-4A52-9E9F-B7E1107C4F6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023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BDC30">
            <a:alpha val="2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955540-DFEF-4A52-9E9F-B7E1107C4F6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6ADFDD-1C2C-4625-BFF2-78D4BA96F4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419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13" name="bomb.wav"/>
          </p:stSnd>
        </p:sndAc>
      </p:transition>
    </mc:Choice>
    <mc:Fallback xmlns="">
      <p:transition spd="slow" advTm="5000">
        <p:split orient="vert"/>
        <p:sndAc>
          <p:stSnd>
            <p:snd r:embed="rId14" name="bomb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audio" Target="../media/audio1.wav"/><Relationship Id="rId5" Type="http://schemas.openxmlformats.org/officeDocument/2006/relationships/image" Target="../media/image13.jp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uteo_buteo_2_(Marek_Szczepanek).jpg" TargetMode="External"/><Relationship Id="rId13" Type="http://schemas.openxmlformats.org/officeDocument/2006/relationships/audio" Target="../media/audio1.wav"/><Relationship Id="rId3" Type="http://schemas.openxmlformats.org/officeDocument/2006/relationships/hyperlink" Target="http://cs.wikipedia.org/wiki/Soubor:Buzzard.jpg" TargetMode="External"/><Relationship Id="rId7" Type="http://schemas.openxmlformats.org/officeDocument/2006/relationships/hyperlink" Target="http://pl.wikipedia.org/wiki/Plik:Northern_Goshawk_ad_M2.jpg" TargetMode="External"/><Relationship Id="rId12" Type="http://schemas.openxmlformats.org/officeDocument/2006/relationships/hyperlink" Target="http://cs.wikipedia.org/wiki/Soubor:Haliaeetus_albicilla_1_(Bohu%C5%A1_%C4%8C%C3%AD%C4%8Del)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Acc_nest.jpg" TargetMode="External"/><Relationship Id="rId11" Type="http://schemas.openxmlformats.org/officeDocument/2006/relationships/hyperlink" Target="http://cs.wikipedia.org/wiki/Soubor:Haliaeetus_albicilla_-Littleisland,_Norway_-juvenile-8a_(5).jpg" TargetMode="External"/><Relationship Id="rId5" Type="http://schemas.openxmlformats.org/officeDocument/2006/relationships/hyperlink" Target="http://cs.wikipedia.org/wiki/Soubor:Common_kestrel_falco_tinnunculus.jpg" TargetMode="External"/><Relationship Id="rId10" Type="http://schemas.openxmlformats.org/officeDocument/2006/relationships/hyperlink" Target="http://cs.wikipedia.org/wiki/Soubor:Sylwetka_krogulec.jpg" TargetMode="External"/><Relationship Id="rId4" Type="http://schemas.openxmlformats.org/officeDocument/2006/relationships/hyperlink" Target="http://cs.wikipedia.org/wiki/Soubor:Accipiter_gentilis_-injured_Goshawk.jpg" TargetMode="External"/><Relationship Id="rId9" Type="http://schemas.openxmlformats.org/officeDocument/2006/relationships/hyperlink" Target="http://cs.wikipedia.org/wiki/Soubor:Sparrowhawk-Ma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4513710"/>
              </p:ext>
            </p:extLst>
          </p:nvPr>
        </p:nvGraphicFramePr>
        <p:xfrm>
          <a:off x="114300" y="743680"/>
          <a:ext cx="9029700" cy="530542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VY_52_INOVACE_25_LESNÍ_ZVĚŘ_PTÁCI_DRAVCI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Přírodověda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7.3.2013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dravec, sokol stěhovavý, poštolka obecná, jestřáb lesní, káně lesní, krahujec obecný, orel mořský 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976237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556792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žákům 5. ročníku základní školy v oblasti Člověk a jeho svět. Cílem prezentace je zopakování si jména ptáků dravců a vyhledávání informací     o nich v literatuře nebo v internetových zdrojích.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644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2" name="bomb.wav"/>
          </p:stSnd>
        </p:sndAc>
      </p:transition>
    </mc:Choice>
    <mc:Fallback xmlns="">
      <p:transition spd="slow" advTm="5000">
        <p:split orient="vert"/>
        <p:sndAc>
          <p:stSnd>
            <p:snd r:embed="rId3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9"/>
            <a:ext cx="7776864" cy="108012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PTÁCI -DRAVCI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2689358"/>
            <a:ext cx="4416490" cy="320747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62164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2" name="bomb.wav"/>
          </p:stSnd>
        </p:sndAc>
      </p:transition>
    </mc:Choice>
    <mc:Fallback xmlns="">
      <p:transition spd="slow" advTm="5000">
        <p:split orient="vert"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9095" y="1268760"/>
            <a:ext cx="3210481" cy="437792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938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Sokol stěhovavý</a:t>
            </a: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959096" y="14211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PTÁCI -DRAVCI</a:t>
            </a:r>
          </a:p>
        </p:txBody>
      </p:sp>
    </p:spTree>
    <p:extLst>
      <p:ext uri="{BB962C8B-B14F-4D97-AF65-F5344CB8AC3E}">
        <p14:creationId xmlns:p14="http://schemas.microsoft.com/office/powerpoint/2010/main" val="3577466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2" name="bomb.wav"/>
          </p:stSnd>
        </p:sndAc>
      </p:transition>
    </mc:Choice>
    <mc:Fallback xmlns="">
      <p:transition spd="slow" advTm="5000">
        <p:split orient="vert"/>
        <p:sndAc>
          <p:stSnd>
            <p:snd r:embed="rId4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0821" y="1124744"/>
            <a:ext cx="2145814" cy="30243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9367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Poštolka obecná</a:t>
            </a:r>
            <a:endParaRPr lang="cs-CZ" sz="2400" b="1" dirty="0">
              <a:latin typeface="Monotype Corsiva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8095" y="3026569"/>
            <a:ext cx="2160961" cy="30243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5959096" y="14211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PTÁCI -DRAVCI</a:t>
            </a:r>
          </a:p>
        </p:txBody>
      </p:sp>
    </p:spTree>
    <p:extLst>
      <p:ext uri="{BB962C8B-B14F-4D97-AF65-F5344CB8AC3E}">
        <p14:creationId xmlns:p14="http://schemas.microsoft.com/office/powerpoint/2010/main" val="4127566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2" name="bomb.wav"/>
          </p:stSnd>
        </p:sndAc>
      </p:transition>
    </mc:Choice>
    <mc:Fallback xmlns="">
      <p:transition spd="slow" advTm="5000">
        <p:split orient="vert"/>
        <p:sndAc>
          <p:stSnd>
            <p:snd r:embed="rId5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25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7241" y="1124744"/>
            <a:ext cx="1852973" cy="30243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latin typeface="Monotype Corsiva" pitchFamily="66" charset="0"/>
              </a:rPr>
              <a:t>PTÁCI DRAVCI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5231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Jestřáb lesní</a:t>
            </a:r>
            <a:endParaRPr lang="cs-CZ" sz="2400" b="1" dirty="0">
              <a:latin typeface="Monotype Corsiva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8447" y="3128641"/>
            <a:ext cx="3760257" cy="28201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93342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2" name="bomb.wav"/>
          </p:stSnd>
        </p:sndAc>
      </p:transition>
    </mc:Choice>
    <mc:Fallback xmlns="">
      <p:transition spd="slow" advTm="5000">
        <p:split orient="vert"/>
        <p:sndAc>
          <p:stSnd>
            <p:snd r:embed="rId5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466" y="1472543"/>
            <a:ext cx="3206523" cy="23287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latin typeface="Monotype Corsiva" pitchFamily="66" charset="0"/>
              </a:rPr>
              <a:t>PTÁCI DRAVCI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3227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Káně lesní</a:t>
            </a:r>
            <a:endParaRPr lang="cs-CZ" sz="2400" b="1" dirty="0">
              <a:latin typeface="Monotype Corsiva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8447" y="3277605"/>
            <a:ext cx="3760257" cy="252226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1210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2" name="bomb.wav"/>
          </p:stSnd>
        </p:sndAc>
      </p:transition>
    </mc:Choice>
    <mc:Fallback xmlns="">
      <p:transition spd="slow" advTm="5000">
        <p:split orient="vert"/>
        <p:sndAc>
          <p:stSnd>
            <p:snd r:embed="rId5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117" y="1472543"/>
            <a:ext cx="3097221" cy="232873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latin typeface="Monotype Corsiva" pitchFamily="66" charset="0"/>
              </a:rPr>
              <a:t>PTÁCI DRAVCI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957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Krahujec obecný</a:t>
            </a:r>
            <a:endParaRPr lang="cs-CZ" sz="2400" b="1" dirty="0">
              <a:latin typeface="Monotype Corsiva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8447" y="3374091"/>
            <a:ext cx="3760256" cy="232929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69714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2" name="bomb.wav"/>
          </p:stSnd>
        </p:sndAc>
      </p:transition>
    </mc:Choice>
    <mc:Fallback xmlns="">
      <p:transition spd="slow" advTm="5000">
        <p:split orient="vert"/>
        <p:sndAc>
          <p:stSnd>
            <p:snd r:embed="rId5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89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117" y="1765819"/>
            <a:ext cx="3097221" cy="174218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8" name="Nadpis 1"/>
          <p:cNvSpPr txBox="1">
            <a:spLocks/>
          </p:cNvSpPr>
          <p:nvPr/>
        </p:nvSpPr>
        <p:spPr>
          <a:xfrm>
            <a:off x="683568" y="260649"/>
            <a:ext cx="777686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LESNÍ ZVĚŘ</a:t>
            </a:r>
            <a:endParaRPr lang="cs-CZ" sz="4000" b="1" u="sng" dirty="0">
              <a:latin typeface="Monotype Corsiva" pitchFamily="66" charset="0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5806696" y="1268760"/>
            <a:ext cx="2725744" cy="737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b="1" dirty="0" smtClean="0">
                <a:latin typeface="Monotype Corsiva" pitchFamily="66" charset="0"/>
              </a:rPr>
              <a:t>PTÁCI DRAVCI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5589240"/>
            <a:ext cx="14734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Orel mořský</a:t>
            </a:r>
            <a:endParaRPr lang="cs-CZ" sz="2400" b="1" dirty="0">
              <a:latin typeface="Monotype Corsiva" pitchFamily="66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9224" y="3374091"/>
            <a:ext cx="2838701" cy="232929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31128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2" name="bomb.wav"/>
          </p:stSnd>
        </p:sndAc>
      </p:transition>
    </mc:Choice>
    <mc:Fallback xmlns="">
      <p:transition spd="slow" advTm="5000">
        <p:split orient="vert"/>
        <p:sndAc>
          <p:stSnd>
            <p:snd r:embed="rId6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757116" y="420633"/>
            <a:ext cx="35593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radley Hand ITC" pitchFamily="66" charset="0"/>
              </a:rPr>
              <a:t>Použité obrázky v prezentaci z:</a:t>
            </a:r>
            <a:endParaRPr lang="cs-CZ" sz="2000" b="1" dirty="0">
              <a:latin typeface="Bradley Hand ITC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3718" y="1916832"/>
            <a:ext cx="828092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>
                <a:hlinkClick r:id="rId3"/>
              </a:rPr>
              <a:t>http://cs.wikipedia.org/wiki/Soubor:Buzzard.jpg</a:t>
            </a:r>
            <a:endParaRPr lang="cs-CZ" dirty="0"/>
          </a:p>
          <a:p>
            <a:r>
              <a:rPr lang="cs-CZ" u="sng" dirty="0">
                <a:hlinkClick r:id="rId4"/>
              </a:rPr>
              <a:t>http://cs.wikipedia.org/wiki/Soubor:Accipiter_gentilis_-injured_Goshawk.jpg</a:t>
            </a:r>
            <a:endParaRPr lang="cs-CZ" dirty="0"/>
          </a:p>
          <a:p>
            <a:r>
              <a:rPr lang="cs-CZ" u="sng" dirty="0">
                <a:hlinkClick r:id="rId5"/>
              </a:rPr>
              <a:t>http://cs.wikipedia.org/wiki/Soubor:Common_kestrel_falco_tinnunculus.jpg</a:t>
            </a:r>
            <a:endParaRPr lang="cs-CZ" dirty="0"/>
          </a:p>
          <a:p>
            <a:r>
              <a:rPr lang="cs-CZ" u="sng" dirty="0">
                <a:hlinkClick r:id="rId6"/>
              </a:rPr>
              <a:t>http://cs.wikipedia.org/wiki/Soubor:Acc_nest.jpg</a:t>
            </a:r>
            <a:endParaRPr lang="cs-CZ" dirty="0"/>
          </a:p>
          <a:p>
            <a:r>
              <a:rPr lang="cs-CZ" u="sng" dirty="0">
                <a:hlinkClick r:id="rId7"/>
              </a:rPr>
              <a:t>http://pl.wikipedia.org/wiki/Plik:Northern_Goshawk_ad_M2.jpg</a:t>
            </a:r>
            <a:endParaRPr lang="cs-CZ" dirty="0"/>
          </a:p>
          <a:p>
            <a:r>
              <a:rPr lang="cs-CZ" u="sng" dirty="0">
                <a:hlinkClick r:id="rId8"/>
              </a:rPr>
              <a:t>http://cs.wikipedia.org/wiki/Soubor:Buteo_buteo_2_(Marek_Szczepanek).jpg</a:t>
            </a:r>
            <a:endParaRPr lang="cs-CZ" dirty="0"/>
          </a:p>
          <a:p>
            <a:r>
              <a:rPr lang="cs-CZ" u="sng" dirty="0">
                <a:hlinkClick r:id="rId9"/>
              </a:rPr>
              <a:t>http://cs.wikipedia.org/wiki/Soubor:Sparrowhawk-Male.JPG</a:t>
            </a:r>
            <a:endParaRPr lang="cs-CZ" dirty="0"/>
          </a:p>
          <a:p>
            <a:r>
              <a:rPr lang="cs-CZ" u="sng" dirty="0">
                <a:hlinkClick r:id="rId10"/>
              </a:rPr>
              <a:t>http://cs.wikipedia.org/wiki/Soubor:Sylwetka_krogulec.jpg</a:t>
            </a:r>
            <a:endParaRPr lang="cs-CZ" dirty="0"/>
          </a:p>
          <a:p>
            <a:r>
              <a:rPr lang="cs-CZ" u="sng" dirty="0">
                <a:hlinkClick r:id="rId11"/>
              </a:rPr>
              <a:t>http://cs.wikipedia.org/wiki/Soubor:Haliaeetus_albicilla_-Littleisland,_Norway_-juvenile-8a_(5).jpg</a:t>
            </a:r>
            <a:endParaRPr lang="cs-CZ" dirty="0"/>
          </a:p>
          <a:p>
            <a:r>
              <a:rPr lang="cs-CZ" u="sng" dirty="0">
                <a:hlinkClick r:id="rId12"/>
              </a:rPr>
              <a:t>http://cs.wikipedia.org/wiki/Soubor:Haliaeetus_albicilla_1_(Bohu%C5%A1_%C4%8C%C3%AD%C4%8Del).jpg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83568" y="260649"/>
            <a:ext cx="3672408" cy="7200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 smtClean="0">
                <a:latin typeface="Monotype Corsiva" pitchFamily="66" charset="0"/>
              </a:rPr>
              <a:t>Zdroje:</a:t>
            </a:r>
            <a:endParaRPr lang="cs-CZ" sz="4000" b="1" u="sng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0596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>
        <p:split orient="vert"/>
        <p:sndAc>
          <p:stSnd>
            <p:snd r:embed="rId2" name="bomb.wav"/>
          </p:stSnd>
        </p:sndAc>
      </p:transition>
    </mc:Choice>
    <mc:Fallback xmlns="">
      <p:transition spd="slow" advTm="5000">
        <p:split orient="vert"/>
        <p:sndAc>
          <p:stSnd>
            <p:snd r:embed="rId13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2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170151</TotalTime>
  <Words>190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 </vt:lpstr>
      <vt:lpstr>LESNÍ ZVĚŘ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LESNÍ ZVĚŘ - SAVCI</dc:title>
  <dc:creator>Creator</dc:creator>
  <cp:lastModifiedBy>Zbyněk Jícha</cp:lastModifiedBy>
  <cp:revision>32</cp:revision>
  <dcterms:created xsi:type="dcterms:W3CDTF">2013-05-30T14:42:12Z</dcterms:created>
  <dcterms:modified xsi:type="dcterms:W3CDTF">2013-06-05T11:07:37Z</dcterms:modified>
</cp:coreProperties>
</file>