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2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106B4A3-4212-4E39-93DE-E053E8F69C28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3DCDF73-85D2-4237-9B32-053DBDB0C312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106B4A3-4212-4E39-93DE-E053E8F69C28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F73-85D2-4237-9B32-053DBDB0C312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106B4A3-4212-4E39-93DE-E053E8F69C28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3DCDF73-85D2-4237-9B32-053DBDB0C312}" type="slidenum">
              <a:rPr kumimoji="0" lang="en-US" smtClean="0"/>
              <a:pPr/>
              <a:t>‹#›</a:t>
            </a:fld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106B4A3-4212-4E39-93DE-E053E8F69C28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3DCDF73-85D2-4237-9B32-053DBDB0C312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106B4A3-4212-4E39-93DE-E053E8F69C28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3DCDF73-85D2-4237-9B32-053DBDB0C312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6B4A3-4212-4E39-93DE-E053E8F69C28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F73-85D2-4237-9B32-053DBDB0C312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106B4A3-4212-4E39-93DE-E053E8F69C28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3DCDF73-85D2-4237-9B32-053DBDB0C312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106B4A3-4212-4E39-93DE-E053E8F69C28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3DCDF73-85D2-4237-9B32-053DBDB0C312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106B4A3-4212-4E39-93DE-E053E8F69C28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3DCDF73-85D2-4237-9B32-053DBDB0C312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6B4A3-4212-4E39-93DE-E053E8F69C28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F73-85D2-4237-9B32-053DBDB0C312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6B4A3-4212-4E39-93DE-E053E8F69C28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F73-85D2-4237-9B32-053DBDB0C312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106B4A3-4212-4E39-93DE-E053E8F69C28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3DCDF73-85D2-4237-9B32-053DBDB0C312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2.wav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niversetoday.com/15298/saturn/" TargetMode="External"/><Relationship Id="rId3" Type="http://schemas.openxmlformats.org/officeDocument/2006/relationships/hyperlink" Target="http://cs.wikipedia.org/wiki/Slune%C4%8Dn%C3%AD_soustava" TargetMode="External"/><Relationship Id="rId7" Type="http://schemas.openxmlformats.org/officeDocument/2006/relationships/hyperlink" Target="http://en.wikipedia.org/wiki/File:Jupiter.jpg" TargetMode="External"/><Relationship Id="rId2" Type="http://schemas.openxmlformats.org/officeDocument/2006/relationships/hyperlink" Target="http://pl.wikipedia.org/wiki/Merkur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ars_(planeta)" TargetMode="External"/><Relationship Id="rId5" Type="http://schemas.openxmlformats.org/officeDocument/2006/relationships/hyperlink" Target="http://planety.astro.cz/zeme/1934-zeme" TargetMode="External"/><Relationship Id="rId10" Type="http://schemas.openxmlformats.org/officeDocument/2006/relationships/hyperlink" Target="http://www.stream.cz/videodne/129" TargetMode="External"/><Relationship Id="rId4" Type="http://schemas.openxmlformats.org/officeDocument/2006/relationships/hyperlink" Target="http://cs.wikipedia.org/wiki/Venu%C5%A1e_(planeta)" TargetMode="External"/><Relationship Id="rId9" Type="http://schemas.openxmlformats.org/officeDocument/2006/relationships/hyperlink" Target="http://www.treking.cz/astronomie/uran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7150192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VY_52_INOVACE_13_SLUNEČNÍ_SOUSTAVA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Prvouka a přírodověda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20.11.2012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sluneční soustava, Merkur, Venuše, Země, Mars, Jupiter, Saturn, Uran, Neptun 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257958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00808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Žáci 3. a 5. ročníku základní školy se seznamují a opakují si v oblasti Člověk   a jeho svět se základními planetami sluneční soustavy.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2404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98000"/>
            <a:lum/>
          </a:blip>
          <a:srcRect/>
          <a:stretch>
            <a:fillRect l="-9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6632"/>
            <a:ext cx="8062912" cy="905545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Sluneční soustava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3861048"/>
            <a:ext cx="619268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Sluneční soustava se skládá z 8 uznaných planet se </a:t>
            </a:r>
            <a:r>
              <a:rPr lang="cs-CZ" dirty="0" smtClean="0">
                <a:hlinkClick r:id="" action="ppaction://hlinkshowjump?jump=nextslide">
                  <a:snd r:embed="rId3" name="drumroll.wav"/>
                </a:hlinkClick>
              </a:rPr>
              <a:t>Sluncem</a:t>
            </a:r>
            <a:r>
              <a:rPr lang="cs-CZ" dirty="0" smtClean="0"/>
              <a:t> v jejím středu</a:t>
            </a:r>
          </a:p>
          <a:p>
            <a:endParaRPr lang="cs-CZ" dirty="0" smtClean="0"/>
          </a:p>
          <a:p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Planety sluneční soustavy</a:t>
            </a:r>
          </a:p>
          <a:p>
            <a:endParaRPr lang="cs-CZ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</a:rPr>
              <a:t> - Merkur, Venuše , Země, Mars, Jupiter , Saturn, Uran, Neptun</a:t>
            </a:r>
          </a:p>
          <a:p>
            <a:endParaRPr lang="cs-CZ" sz="14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</a:rPr>
              <a:t> (9-</a:t>
            </a:r>
            <a:r>
              <a:rPr lang="cs-CZ" sz="1400" dirty="0" err="1" smtClean="0">
                <a:solidFill>
                  <a:schemeClr val="accent1">
                    <a:lumMod val="50000"/>
                  </a:schemeClr>
                </a:solidFill>
              </a:rPr>
              <a:t>tá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</a:rPr>
              <a:t> trpasličí planeta je Pluto)</a:t>
            </a:r>
            <a:endParaRPr lang="cs-CZ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lačítko akce: Nápověda 5">
            <a:hlinkClick r:id="rId4" action="ppaction://hlinksldjump" highlightClick="1">
              <a:snd r:embed="rId5" name="breeze.wav"/>
            </a:hlinkClick>
          </p:cNvPr>
          <p:cNvSpPr/>
          <p:nvPr/>
        </p:nvSpPr>
        <p:spPr>
          <a:xfrm>
            <a:off x="107504" y="3284984"/>
            <a:ext cx="144016" cy="144016"/>
          </a:xfrm>
          <a:prstGeom prst="actionButtonHelp">
            <a:avLst/>
          </a:prstGeom>
          <a:solidFill>
            <a:schemeClr val="tx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260648"/>
            <a:ext cx="2664296" cy="905545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Slunce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" name="Obrázek 6" descr="slunce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0"/>
            <a:ext cx="3717032" cy="371703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95536" y="3284984"/>
            <a:ext cx="77048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Slunce je hvězda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Žhavá koule plynů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Zdroj tepla a světla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Sluneční vítr – polární záře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Vzdálené od Země 150 mil. Km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Světlu trvá 8 minut než dorazí na Zemi - rychlost světla cca. 300tis.  </a:t>
            </a:r>
          </a:p>
          <a:p>
            <a:r>
              <a:rPr lang="cs-CZ" dirty="0"/>
              <a:t> </a:t>
            </a:r>
            <a:r>
              <a:rPr lang="cs-CZ" dirty="0" smtClean="0"/>
              <a:t>km/s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260648"/>
            <a:ext cx="2664296" cy="905545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Merkur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284984"/>
            <a:ext cx="53285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První planeta sluneční soustavy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Mrtvá planeta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Velké rozdíly teplot  : den 430°C a noc -180°C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1 rok 88 dní</a:t>
            </a:r>
          </a:p>
          <a:p>
            <a:endParaRPr lang="cs-CZ" dirty="0" smtClean="0"/>
          </a:p>
        </p:txBody>
      </p:sp>
      <p:pic>
        <p:nvPicPr>
          <p:cNvPr id="5" name="Obrázek 4" descr="mercu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1"/>
            <a:ext cx="3851920" cy="38519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260648"/>
            <a:ext cx="2664296" cy="90554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Venuše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284984"/>
            <a:ext cx="53285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Druhá planeta sluneční soustavy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Nehostinné prostředí – skleníkové plyny 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Nazývána též Jitřenkou nebo Večernicí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1 rok 224 dní</a:t>
            </a:r>
          </a:p>
          <a:p>
            <a:endParaRPr lang="cs-CZ" dirty="0" smtClean="0"/>
          </a:p>
        </p:txBody>
      </p:sp>
      <p:pic>
        <p:nvPicPr>
          <p:cNvPr id="9" name="Obrázek 8" descr="venuš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84326" y="1"/>
            <a:ext cx="3659674" cy="3933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260648"/>
            <a:ext cx="2664296" cy="90554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Země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068960"/>
            <a:ext cx="53285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Třetí planeta sluneční soustavy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Náš domov – modrá planeta 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Jediná známá planeta , kde je život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1 rok 365 dní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Poloměr země je 6 378 km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71% povrchu země je pokryto oceánem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První planeta od Slunce mající svůj měsíc</a:t>
            </a:r>
          </a:p>
          <a:p>
            <a:endParaRPr lang="cs-CZ" dirty="0" smtClean="0"/>
          </a:p>
        </p:txBody>
      </p:sp>
      <p:pic>
        <p:nvPicPr>
          <p:cNvPr id="5" name="Obrázek 4" descr="země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64696" y="0"/>
            <a:ext cx="3861048" cy="38610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260648"/>
            <a:ext cx="2664296" cy="90554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Mars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068960"/>
            <a:ext cx="7200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Čtvrtá planeta sluneční soustavy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Rudá planeta 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1rok  668 pozemských dní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Vědci se domnívají , že na Marsu mohl být kdysi život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Mars obíhají dva měsíce </a:t>
            </a:r>
            <a:r>
              <a:rPr lang="cs-CZ" dirty="0" err="1" smtClean="0"/>
              <a:t>Phobos</a:t>
            </a:r>
            <a:r>
              <a:rPr lang="cs-CZ" dirty="0" smtClean="0"/>
              <a:t>(Strach) a </a:t>
            </a:r>
            <a:r>
              <a:rPr lang="cs-CZ" dirty="0" err="1" smtClean="0"/>
              <a:t>Deimos</a:t>
            </a:r>
            <a:r>
              <a:rPr lang="cs-CZ" dirty="0" smtClean="0"/>
              <a:t>(hrůza)</a:t>
            </a:r>
          </a:p>
          <a:p>
            <a:endParaRPr lang="cs-CZ" dirty="0" smtClean="0"/>
          </a:p>
        </p:txBody>
      </p:sp>
      <p:pic>
        <p:nvPicPr>
          <p:cNvPr id="6" name="Obrázek 5" descr="Mar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9128"/>
            <a:ext cx="3779912" cy="37799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260648"/>
            <a:ext cx="2664296" cy="90554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Jupiter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068960"/>
            <a:ext cx="7200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Pátá planeta sluneční soustavy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První plynná planeta a největší ve sluneční soustavě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Jupiter má 63 známých měsíců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Jeden rok trvá na Jupiteru skoro 12 pozemských let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Vzdálenost od slunce 778 mil. km</a:t>
            </a:r>
          </a:p>
          <a:p>
            <a:endParaRPr lang="cs-CZ" dirty="0" smtClean="0"/>
          </a:p>
        </p:txBody>
      </p:sp>
      <p:pic>
        <p:nvPicPr>
          <p:cNvPr id="5" name="Obrázek 4" descr="juoiter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68009" y="0"/>
            <a:ext cx="4475990" cy="335699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563888" y="2348880"/>
            <a:ext cx="48910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Porovnání Země a Jupiteru, Slunce je ještě</a:t>
            </a:r>
          </a:p>
          <a:p>
            <a:r>
              <a:rPr lang="cs-CZ" dirty="0" smtClean="0"/>
              <a:t>                   1000x větší než Jupiter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260648"/>
            <a:ext cx="2664296" cy="90554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Saturn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068960"/>
            <a:ext cx="72008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Šestá planeta sluneční soustavy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Planeta se zřetelným prstencem - plynná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Jeden rok trvá  skoro 30 pozemských let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Má tak malou hustotu , že by ponořen do oceánu plaval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Tuto planetu obíhá 62 známých měsíců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Vzdálenost od Slunce 1,5 mld. km</a:t>
            </a:r>
          </a:p>
          <a:p>
            <a:endParaRPr lang="cs-CZ" dirty="0" smtClean="0"/>
          </a:p>
        </p:txBody>
      </p:sp>
      <p:pic>
        <p:nvPicPr>
          <p:cNvPr id="6" name="Obrázek 5" descr="Saturn-cassini-March-27-20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52870" y="44624"/>
            <a:ext cx="4542786" cy="33843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260648"/>
            <a:ext cx="2664296" cy="90554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Uran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068960"/>
            <a:ext cx="7200800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Sedmá planeta sluneční soustavy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Planeta s mnoha měsíci - plynná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Jediná planeta která se otáčí ze severu na jih*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1 rok 84 pozemských let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sz="1400" dirty="0" smtClean="0"/>
          </a:p>
        </p:txBody>
      </p:sp>
      <p:pic>
        <p:nvPicPr>
          <p:cNvPr id="5" name="Obrázek 4" descr="600px-Uranus_rings_and_moon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44624"/>
            <a:ext cx="3816424" cy="38164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260648"/>
            <a:ext cx="2664296" cy="90554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Neptun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068960"/>
            <a:ext cx="604867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Osmá planeta sluneční soustavy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Planeta  - plynná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Dosud známe 16 měsíců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1 rok 165 pozemských let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Vzdálenost od Slunce cca. 4,5 mld. km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</p:txBody>
      </p:sp>
      <p:pic>
        <p:nvPicPr>
          <p:cNvPr id="7" name="Obrázek 6" descr="Neptune,_Earth_size_comparis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44624"/>
            <a:ext cx="3672408" cy="367240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399785" y="2051556"/>
            <a:ext cx="3044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Porovnání s naší planetou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1600" u="sng" dirty="0">
                <a:hlinkClick r:id="rId2"/>
              </a:rPr>
              <a:t>http://pl.wikipedia.org/wiki/Merkury</a:t>
            </a:r>
            <a:endParaRPr lang="cs-CZ" sz="1600" dirty="0"/>
          </a:p>
          <a:p>
            <a:pPr lvl="0"/>
            <a:r>
              <a:rPr lang="cs-CZ" sz="1600" u="sng" dirty="0">
                <a:hlinkClick r:id="rId3"/>
              </a:rPr>
              <a:t>http://cs.wikipedia.org/wiki/Slune%C4%8Dn%C3%AD_soustava</a:t>
            </a:r>
            <a:endParaRPr lang="cs-CZ" sz="1600" dirty="0"/>
          </a:p>
          <a:p>
            <a:pPr lvl="0"/>
            <a:r>
              <a:rPr lang="cs-CZ" sz="1600" u="sng" dirty="0">
                <a:hlinkClick r:id="rId4"/>
              </a:rPr>
              <a:t>http://cs.wikipedia.org/wiki/Venu%C5%A1e_(planeta)</a:t>
            </a:r>
            <a:endParaRPr lang="cs-CZ" sz="1600" dirty="0"/>
          </a:p>
          <a:p>
            <a:pPr lvl="0"/>
            <a:r>
              <a:rPr lang="cs-CZ" sz="1600" u="sng" dirty="0">
                <a:hlinkClick r:id="rId5"/>
              </a:rPr>
              <a:t>http://planety.astro.cz/zeme/1934-zeme</a:t>
            </a:r>
            <a:endParaRPr lang="cs-CZ" sz="1600" dirty="0"/>
          </a:p>
          <a:p>
            <a:pPr lvl="0"/>
            <a:r>
              <a:rPr lang="cs-CZ" sz="1600" u="sng" dirty="0">
                <a:hlinkClick r:id="rId6"/>
              </a:rPr>
              <a:t>http://cs.wikipedia.org/wiki/Mars_(planeta)</a:t>
            </a:r>
            <a:endParaRPr lang="cs-CZ" sz="1600" dirty="0"/>
          </a:p>
          <a:p>
            <a:pPr lvl="0"/>
            <a:r>
              <a:rPr lang="cs-CZ" sz="1600" u="sng" dirty="0">
                <a:hlinkClick r:id="rId7"/>
              </a:rPr>
              <a:t>http://en.wikipedia.org/wiki/File:Jupiter.jpg</a:t>
            </a:r>
            <a:endParaRPr lang="cs-CZ" sz="1600" dirty="0"/>
          </a:p>
          <a:p>
            <a:pPr lvl="0"/>
            <a:r>
              <a:rPr lang="cs-CZ" sz="1600" u="sng" dirty="0">
                <a:hlinkClick r:id="rId8"/>
              </a:rPr>
              <a:t>http://www.universetoday.com/15298/saturn/</a:t>
            </a:r>
            <a:endParaRPr lang="cs-CZ" sz="1600" dirty="0"/>
          </a:p>
          <a:p>
            <a:pPr lvl="0"/>
            <a:r>
              <a:rPr lang="cs-CZ" sz="1600" u="sng" dirty="0">
                <a:hlinkClick r:id="rId9"/>
              </a:rPr>
              <a:t>http://www.treking.cz/astronomie/uran.htm</a:t>
            </a:r>
            <a:endParaRPr lang="cs-CZ" sz="1600" dirty="0"/>
          </a:p>
          <a:p>
            <a:pPr lvl="0"/>
            <a:r>
              <a:rPr lang="cs-CZ" sz="1600" u="sng" dirty="0">
                <a:hlinkClick r:id="rId10"/>
              </a:rPr>
              <a:t>http://</a:t>
            </a:r>
            <a:r>
              <a:rPr lang="cs-CZ" sz="1600" u="sng" dirty="0" smtClean="0">
                <a:hlinkClick r:id="rId10"/>
              </a:rPr>
              <a:t>www.stream.cz/videodne/129</a:t>
            </a:r>
            <a:endParaRPr lang="cs-CZ" sz="1600" u="sng" dirty="0" smtClean="0"/>
          </a:p>
          <a:p>
            <a:pPr lvl="0"/>
            <a:r>
              <a:rPr lang="cs-CZ" sz="1600" u="sng" dirty="0">
                <a:solidFill>
                  <a:srgbClr val="00B0F0"/>
                </a:solidFill>
              </a:rPr>
              <a:t>http://www.google.cz/search?q=slunce&amp;tbm=isch&amp;tbo=u&amp;source=univ&amp;sa=X&amp;ei=_PSuUZ6sJ9GxhAfI_YHYAg&amp;sqi=2&amp;ved=0CDYQsAQ&amp;biw=1366&amp;bih=683#facrc=_&amp;imgrc=C_BqdAfQeRgeTM%3A%3Bp1dzgo65TkcVKM%3Bhttp%253A%252F%252Fastro.wz.cz%252Fastro%252Fsoustava%252Fslunce%252Fslunce.gif%3Bhttp%253A%252F%252Fastro.wz.cz%252Fastro%252Fsoustava%252Fslunce.html%3B504%3B482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168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Ver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349</TotalTime>
  <Words>466</Words>
  <Application>Microsoft Office PowerPoint</Application>
  <PresentationFormat>Předvádění na obrazovce (4:3)</PresentationFormat>
  <Paragraphs>138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Default Theme</vt:lpstr>
      <vt:lpstr>Prezentace aplikace PowerPoint</vt:lpstr>
      <vt:lpstr>Anotace </vt:lpstr>
      <vt:lpstr>Sluneční soustava</vt:lpstr>
      <vt:lpstr>Slunce</vt:lpstr>
      <vt:lpstr>Merkur</vt:lpstr>
      <vt:lpstr>Venuše</vt:lpstr>
      <vt:lpstr>Země</vt:lpstr>
      <vt:lpstr>Mars</vt:lpstr>
      <vt:lpstr>Jupiter</vt:lpstr>
      <vt:lpstr>Saturn</vt:lpstr>
      <vt:lpstr>Uran</vt:lpstr>
      <vt:lpstr>Neptun</vt:lpstr>
      <vt:lpstr>Použité zdroje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Sluneční soustava</dc:title>
  <dc:creator>Jurášová Šárka</dc:creator>
  <cp:lastModifiedBy>Zbyněk Jícha</cp:lastModifiedBy>
  <cp:revision>39</cp:revision>
  <dcterms:created xsi:type="dcterms:W3CDTF">2013-04-12T05:55:59Z</dcterms:created>
  <dcterms:modified xsi:type="dcterms:W3CDTF">2013-06-05T10:57:31Z</dcterms:modified>
</cp:coreProperties>
</file>