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4" r:id="rId4"/>
    <p:sldId id="265" r:id="rId5"/>
    <p:sldId id="263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99FFCC"/>
    <a:srgbClr val="FFFF00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59" d="100"/>
          <a:sy n="59" d="100"/>
        </p:scale>
        <p:origin x="-1752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VY_32_INOVACE_14_Slovní druhy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VY_32_INOVACE_14_Slovní druhy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78987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Český jazyk-Slovní druhy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Opakování - názvy slovních </a:t>
            </a:r>
            <a:r>
              <a:rPr lang="cs-CZ" dirty="0" err="1" smtClean="0"/>
              <a:t>druhů,slova</a:t>
            </a:r>
            <a:r>
              <a:rPr lang="cs-CZ" dirty="0" smtClean="0"/>
              <a:t> </a:t>
            </a:r>
            <a:r>
              <a:rPr lang="cs-CZ" dirty="0" err="1" smtClean="0"/>
              <a:t>ohebná-neohebná,určování</a:t>
            </a:r>
            <a:r>
              <a:rPr lang="cs-CZ" dirty="0" smtClean="0"/>
              <a:t> slovních druhů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7429657" y="274546"/>
            <a:ext cx="1512168" cy="136815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CITOSLOVCE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493553" y="166534"/>
            <a:ext cx="1692188" cy="1584176"/>
          </a:xfrm>
          <a:prstGeom prst="ellipse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r>
              <a:rPr lang="cs-CZ" dirty="0" smtClean="0">
                <a:solidFill>
                  <a:schemeClr val="bg1"/>
                </a:solidFill>
              </a:rPr>
              <a:t>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396937" y="81457"/>
            <a:ext cx="1908212" cy="1900914"/>
          </a:xfrm>
          <a:prstGeom prst="ellipse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SPOJKY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917024" y="0"/>
            <a:ext cx="2304256" cy="216024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PŘEDLOŽKY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467272" y="65509"/>
            <a:ext cx="2656862" cy="2582044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PŘÍSLOVCE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259632" y="692016"/>
            <a:ext cx="2737130" cy="2520280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SLOVESA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18871" y="1438680"/>
            <a:ext cx="2954509" cy="282851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ČÍSLOVKY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044434" y="2583473"/>
            <a:ext cx="3167526" cy="318855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ZÁJMENA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433174" y="2930668"/>
            <a:ext cx="3691340" cy="362914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PŘÍDAVNÁ JMÉNA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956628" y="2785353"/>
            <a:ext cx="4613636" cy="4072647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?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89903" y="5148883"/>
            <a:ext cx="2722280" cy="415428"/>
          </a:xfrm>
          <a:prstGeom prst="rect">
            <a:avLst/>
          </a:prstGeom>
          <a:noFill/>
        </p:spPr>
        <p:txBody>
          <a:bodyPr wrap="none" rtlCol="0">
            <a:prstTxWarp prst="textTriangleInverted">
              <a:avLst/>
            </a:prstTxWarp>
            <a:spAutoFit/>
          </a:bodyPr>
          <a:lstStyle/>
          <a:p>
            <a:r>
              <a:rPr lang="cs-CZ" dirty="0" smtClean="0"/>
              <a:t>CO SE ZA MNOU SCHOVÁVÁ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10778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magnetický disk 1"/>
          <p:cNvSpPr/>
          <p:nvPr/>
        </p:nvSpPr>
        <p:spPr>
          <a:xfrm>
            <a:off x="251520" y="1777214"/>
            <a:ext cx="2120568" cy="1512168"/>
          </a:xfrm>
          <a:prstGeom prst="flowChartMagneticDisk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ČÍSLOVKY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251520" y="3560919"/>
            <a:ext cx="2120568" cy="1512168"/>
          </a:xfrm>
          <a:prstGeom prst="flowChartMagneticDisk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PŘEDLOŽKY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3495548" y="5175381"/>
            <a:ext cx="2120568" cy="1512168"/>
          </a:xfrm>
          <a:prstGeom prst="flowChartMagneticDisk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SLOVESA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6732240" y="5225790"/>
            <a:ext cx="2120568" cy="1512168"/>
          </a:xfrm>
          <a:prstGeom prst="flowChartMagneticDisk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PŘÍDAVNÁ 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6724023" y="3450857"/>
            <a:ext cx="2120568" cy="1512168"/>
          </a:xfrm>
          <a:prstGeom prst="flowChartMagneticDisk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CITOSLOVCE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6732240" y="1857879"/>
            <a:ext cx="2120568" cy="1512168"/>
          </a:xfrm>
          <a:prstGeom prst="flowChartMagneticDisk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SPOJKY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6702061" y="131995"/>
            <a:ext cx="2120568" cy="1512168"/>
          </a:xfrm>
          <a:prstGeom prst="flowChartMagneticDisk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PODSTATNÁ JMÉNA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3635896" y="131995"/>
            <a:ext cx="2120568" cy="1512168"/>
          </a:xfrm>
          <a:prstGeom prst="flowChartMagneticDisk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ZÁJMENA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251520" y="131995"/>
            <a:ext cx="2120568" cy="1512168"/>
          </a:xfrm>
          <a:prstGeom prst="flowChartMagneticDisk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ČÁSTICE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Vývojový diagram: magnetický disk 10"/>
          <p:cNvSpPr/>
          <p:nvPr/>
        </p:nvSpPr>
        <p:spPr>
          <a:xfrm>
            <a:off x="251520" y="5229200"/>
            <a:ext cx="2120568" cy="1512168"/>
          </a:xfrm>
          <a:prstGeom prst="flowChartMagneticDisk">
            <a:avLst/>
          </a:prstGeom>
          <a:solidFill>
            <a:srgbClr val="FF99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PŘÍSLOVCE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99792" y="2268257"/>
            <a:ext cx="3712080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OČÍSLUJ</a:t>
            </a:r>
          </a:p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SLOVNÍ</a:t>
            </a:r>
          </a:p>
          <a:p>
            <a:pPr algn="ctr"/>
            <a:r>
              <a:rPr lang="cs-CZ" sz="5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</a:t>
            </a:r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RUHY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46736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1814"/>
            <a:ext cx="717514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Očísluj a spoj se slovním</a:t>
            </a:r>
            <a:br>
              <a:rPr lang="cs-CZ" dirty="0" smtClean="0"/>
            </a:br>
            <a:r>
              <a:rPr lang="cs-CZ" dirty="0" smtClean="0"/>
              <a:t>druhem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63434" y="1484784"/>
            <a:ext cx="2424390" cy="4525963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OHEBNÁ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84168" y="1600200"/>
            <a:ext cx="2602632" cy="4525963"/>
          </a:xfrm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NEOHEBNÁ</a:t>
            </a:r>
            <a:endParaRPr lang="cs-CZ" dirty="0"/>
          </a:p>
        </p:txBody>
      </p:sp>
      <p:pic>
        <p:nvPicPr>
          <p:cNvPr id="1028" name="Picture 4" descr="C:\Users\Dana\AppData\Local\Microsoft\Windows\Temporary Internet Files\Content.IE5\G1KSBV0M\MM90039576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660" y="20815"/>
            <a:ext cx="1512168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JVIDBBPQ\MM90028363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937" y="85583"/>
            <a:ext cx="1584176" cy="1612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91880" y="1350639"/>
            <a:ext cx="208823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PODSTATNÁ JMÉNA</a:t>
            </a:r>
          </a:p>
          <a:p>
            <a:endParaRPr lang="cs-CZ" dirty="0"/>
          </a:p>
          <a:p>
            <a:r>
              <a:rPr lang="cs-CZ" dirty="0" smtClean="0"/>
              <a:t>PŘÍSLOVCE</a:t>
            </a:r>
          </a:p>
          <a:p>
            <a:endParaRPr lang="cs-CZ" dirty="0"/>
          </a:p>
          <a:p>
            <a:r>
              <a:rPr lang="cs-CZ" dirty="0" smtClean="0"/>
              <a:t>SLOVESA</a:t>
            </a:r>
          </a:p>
          <a:p>
            <a:endParaRPr lang="cs-CZ" dirty="0"/>
          </a:p>
          <a:p>
            <a:r>
              <a:rPr lang="cs-CZ" dirty="0" smtClean="0"/>
              <a:t>ZÁJMENA</a:t>
            </a:r>
          </a:p>
          <a:p>
            <a:endParaRPr lang="cs-CZ" dirty="0"/>
          </a:p>
          <a:p>
            <a:r>
              <a:rPr lang="cs-CZ" dirty="0" smtClean="0"/>
              <a:t>SPOJKY</a:t>
            </a:r>
          </a:p>
          <a:p>
            <a:endParaRPr lang="cs-CZ" dirty="0"/>
          </a:p>
          <a:p>
            <a:r>
              <a:rPr lang="cs-CZ" dirty="0" smtClean="0"/>
              <a:t>ČÍSLOVKY</a:t>
            </a:r>
          </a:p>
          <a:p>
            <a:endParaRPr lang="cs-CZ" dirty="0"/>
          </a:p>
          <a:p>
            <a:r>
              <a:rPr lang="cs-CZ" dirty="0" smtClean="0"/>
              <a:t>ČÁSTICE</a:t>
            </a:r>
          </a:p>
          <a:p>
            <a:endParaRPr lang="cs-CZ" dirty="0"/>
          </a:p>
          <a:p>
            <a:r>
              <a:rPr lang="cs-CZ" dirty="0" smtClean="0"/>
              <a:t>PŘÍDAVNÁ JMÉNA</a:t>
            </a:r>
          </a:p>
          <a:p>
            <a:endParaRPr lang="cs-CZ" dirty="0"/>
          </a:p>
          <a:p>
            <a:r>
              <a:rPr lang="cs-CZ" dirty="0" smtClean="0"/>
              <a:t>PŘEDLOŽKY</a:t>
            </a:r>
          </a:p>
          <a:p>
            <a:endParaRPr lang="cs-CZ" dirty="0"/>
          </a:p>
          <a:p>
            <a:r>
              <a:rPr lang="cs-CZ" dirty="0" smtClean="0"/>
              <a:t>CITOSLOVCE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Pětiúhelník 5"/>
          <p:cNvSpPr/>
          <p:nvPr/>
        </p:nvSpPr>
        <p:spPr>
          <a:xfrm>
            <a:off x="1187624" y="2368304"/>
            <a:ext cx="978408" cy="484632"/>
          </a:xfrm>
          <a:prstGeom prst="homePlat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1187624" y="2996952"/>
            <a:ext cx="978408" cy="484632"/>
          </a:xfrm>
          <a:prstGeom prst="homePlat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úhelník 11"/>
          <p:cNvSpPr/>
          <p:nvPr/>
        </p:nvSpPr>
        <p:spPr>
          <a:xfrm>
            <a:off x="1187624" y="3645024"/>
            <a:ext cx="978408" cy="484632"/>
          </a:xfrm>
          <a:prstGeom prst="homePlat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úhelník 12"/>
          <p:cNvSpPr/>
          <p:nvPr/>
        </p:nvSpPr>
        <p:spPr>
          <a:xfrm>
            <a:off x="1187624" y="4797152"/>
            <a:ext cx="978408" cy="484632"/>
          </a:xfrm>
          <a:prstGeom prst="homePlat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úhelník 13"/>
          <p:cNvSpPr/>
          <p:nvPr/>
        </p:nvSpPr>
        <p:spPr>
          <a:xfrm>
            <a:off x="1187624" y="4201477"/>
            <a:ext cx="978408" cy="484632"/>
          </a:xfrm>
          <a:prstGeom prst="homePlat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úhelník 6"/>
          <p:cNvSpPr/>
          <p:nvPr/>
        </p:nvSpPr>
        <p:spPr>
          <a:xfrm rot="10800000">
            <a:off x="6804248" y="2371770"/>
            <a:ext cx="978408" cy="484632"/>
          </a:xfrm>
          <a:prstGeom prst="homePlat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úhelník 15"/>
          <p:cNvSpPr/>
          <p:nvPr/>
        </p:nvSpPr>
        <p:spPr>
          <a:xfrm rot="10800000">
            <a:off x="6804248" y="2996952"/>
            <a:ext cx="978408" cy="484632"/>
          </a:xfrm>
          <a:prstGeom prst="homePlat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úhelník 16"/>
          <p:cNvSpPr/>
          <p:nvPr/>
        </p:nvSpPr>
        <p:spPr>
          <a:xfrm rot="10800000">
            <a:off x="6804248" y="3576599"/>
            <a:ext cx="978408" cy="484632"/>
          </a:xfrm>
          <a:prstGeom prst="homePlat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úhelník 17"/>
          <p:cNvSpPr/>
          <p:nvPr/>
        </p:nvSpPr>
        <p:spPr>
          <a:xfrm rot="10800000">
            <a:off x="6804247" y="4201477"/>
            <a:ext cx="978408" cy="484632"/>
          </a:xfrm>
          <a:prstGeom prst="homePlat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úhelník 18"/>
          <p:cNvSpPr/>
          <p:nvPr/>
        </p:nvSpPr>
        <p:spPr>
          <a:xfrm rot="10800000">
            <a:off x="6804248" y="4797152"/>
            <a:ext cx="978408" cy="484632"/>
          </a:xfrm>
          <a:prstGeom prst="homePlat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6304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889067"/>
          </a:xfrm>
        </p:spPr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Vyber,které</a:t>
            </a:r>
            <a:r>
              <a:rPr lang="cs-CZ" dirty="0" smtClean="0">
                <a:solidFill>
                  <a:srgbClr val="FF0000"/>
                </a:solidFill>
              </a:rPr>
              <a:t> slovo do řady nepatří.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Ze slov utvoř větu 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06960"/>
            <a:ext cx="8229600" cy="5328592"/>
          </a:xfrm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malá,štěkat,vysoký,jarní</a:t>
            </a:r>
            <a:endParaRPr lang="cs-CZ" dirty="0" smtClean="0"/>
          </a:p>
          <a:p>
            <a:r>
              <a:rPr lang="cs-CZ" dirty="0" err="1" smtClean="0"/>
              <a:t>mňau,neustále,bum,hop</a:t>
            </a:r>
            <a:endParaRPr lang="cs-CZ" dirty="0" smtClean="0"/>
          </a:p>
          <a:p>
            <a:r>
              <a:rPr lang="cs-CZ" dirty="0" err="1" smtClean="0"/>
              <a:t>dobře,a,nahoru,tam</a:t>
            </a:r>
            <a:endParaRPr lang="cs-CZ" dirty="0" smtClean="0"/>
          </a:p>
          <a:p>
            <a:r>
              <a:rPr lang="cs-CZ" dirty="0" err="1" smtClean="0"/>
              <a:t>několik,pes,dvě,třikrát</a:t>
            </a:r>
            <a:endParaRPr lang="cs-CZ" dirty="0" smtClean="0"/>
          </a:p>
          <a:p>
            <a:r>
              <a:rPr lang="cs-CZ" dirty="0" smtClean="0"/>
              <a:t>na, </a:t>
            </a:r>
            <a:r>
              <a:rPr lang="cs-CZ" dirty="0" err="1" smtClean="0"/>
              <a:t>vedle,zahrada</a:t>
            </a:r>
            <a:r>
              <a:rPr lang="cs-CZ" dirty="0" smtClean="0"/>
              <a:t>, k</a:t>
            </a:r>
          </a:p>
          <a:p>
            <a:r>
              <a:rPr lang="cs-CZ" dirty="0" err="1" smtClean="0"/>
              <a:t>radost,na,světlo,kočka</a:t>
            </a:r>
            <a:endParaRPr lang="cs-CZ" dirty="0" smtClean="0"/>
          </a:p>
          <a:p>
            <a:r>
              <a:rPr lang="cs-CZ" dirty="0" err="1" smtClean="0"/>
              <a:t>on,co,malý,tvoje</a:t>
            </a:r>
            <a:endParaRPr lang="cs-CZ" dirty="0" smtClean="0"/>
          </a:p>
          <a:p>
            <a:r>
              <a:rPr lang="cs-CZ" dirty="0" err="1" smtClean="0"/>
              <a:t>hrála,uviděl,kocour,půjde</a:t>
            </a:r>
            <a:endParaRPr lang="cs-CZ" dirty="0" smtClean="0"/>
          </a:p>
          <a:p>
            <a:r>
              <a:rPr lang="cs-CZ" dirty="0" smtClean="0"/>
              <a:t>ani, </a:t>
            </a:r>
            <a:r>
              <a:rPr lang="cs-CZ" smtClean="0"/>
              <a:t>protože,běhat,aby</a:t>
            </a:r>
            <a:endParaRPr lang="cs-CZ" dirty="0" smtClean="0"/>
          </a:p>
          <a:p>
            <a:r>
              <a:rPr lang="cs-CZ" dirty="0" err="1" smtClean="0"/>
              <a:t>prý,ať,po,kéž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2841903"/>
            <a:ext cx="4427984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isometricRightUp"/>
              <a:lightRig rig="threePt" dir="t"/>
            </a:scene3d>
          </a:bodyPr>
          <a:lstStyle/>
          <a:p>
            <a:r>
              <a:rPr lang="cs-CZ" sz="4000" dirty="0" smtClean="0"/>
              <a:t>Které slovní druhy ve větě chybí?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054341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610</TotalTime>
  <Words>123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Očísluj a spoj se slovním druhem</vt:lpstr>
      <vt:lpstr>Vyber,které slovo do řady nepatří. Ze slov utvoř větu 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59</cp:revision>
  <dcterms:created xsi:type="dcterms:W3CDTF">2011-06-20T10:40:08Z</dcterms:created>
  <dcterms:modified xsi:type="dcterms:W3CDTF">2013-06-05T11:22:24Z</dcterms:modified>
</cp:coreProperties>
</file>