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4" r:id="rId4"/>
    <p:sldId id="267" r:id="rId5"/>
    <p:sldId id="26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VY_32_INOVACE_15_Vlastní jména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VY_32_INOVACE_15_Vlastní jména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gif"/><Relationship Id="rId4" Type="http://schemas.openxmlformats.org/officeDocument/2006/relationships/image" Target="../media/image1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gif"/><Relationship Id="rId4" Type="http://schemas.openxmlformats.org/officeDocument/2006/relationships/image" Target="../media/image15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32120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Český jazyk-Vlastní jména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Vlastní jména </a:t>
            </a:r>
            <a:r>
              <a:rPr lang="cs-CZ" dirty="0" err="1" smtClean="0"/>
              <a:t>osob,měst,zvířat,řek,hor</a:t>
            </a:r>
            <a:r>
              <a:rPr lang="cs-CZ" dirty="0" smtClean="0"/>
              <a:t>,….</a:t>
            </a:r>
          </a:p>
          <a:p>
            <a:r>
              <a:rPr lang="cs-CZ" dirty="0" smtClean="0"/>
              <a:t>Podstatné j</a:t>
            </a:r>
            <a:r>
              <a:rPr lang="cs-CZ" dirty="0" smtClean="0"/>
              <a:t>méno </a:t>
            </a:r>
            <a:r>
              <a:rPr lang="cs-CZ" dirty="0" smtClean="0"/>
              <a:t>vlastní a obecné /možno použít jako výklad nebo opakování/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Velká písmena podtrhni!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Dana\AppData\Local\Microsoft\Windows\Temporary Internet Files\Content.IE5\P2JVWHH3\MM9003364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880" y="152636"/>
            <a:ext cx="158417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G1KSBV0M\MM9003370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08" y="1700808"/>
            <a:ext cx="123519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DTN9SG4X\MM90033702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80" y="3623474"/>
            <a:ext cx="1367774" cy="1240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G1KSBV0M\MM90035663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162" y="4069466"/>
            <a:ext cx="1224136" cy="112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G1KSBV0M\MM90023629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241" y="4156963"/>
            <a:ext cx="1206426" cy="103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52239" y="1196752"/>
            <a:ext cx="407092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GYMNASTKA MIRKA MRŠTNÁ</a:t>
            </a:r>
          </a:p>
          <a:p>
            <a:r>
              <a:rPr lang="cs-CZ" sz="2400" dirty="0" smtClean="0"/>
              <a:t>KUCHAŘ KAREL  TĚSTÍČKO</a:t>
            </a:r>
          </a:p>
          <a:p>
            <a:r>
              <a:rPr lang="cs-CZ" sz="2400" dirty="0" smtClean="0"/>
              <a:t>SOUDCE JAN SPRAVEDLIVÝ</a:t>
            </a:r>
          </a:p>
          <a:p>
            <a:r>
              <a:rPr lang="cs-CZ" sz="2400" dirty="0" smtClean="0"/>
              <a:t>ZPĚVAČKA MARTINA  HLASOVÁ</a:t>
            </a:r>
          </a:p>
          <a:p>
            <a:r>
              <a:rPr lang="cs-CZ" sz="2400" dirty="0" smtClean="0"/>
              <a:t>TURISTA IVAN VYTRVALÝ</a:t>
            </a:r>
          </a:p>
          <a:p>
            <a:r>
              <a:rPr lang="cs-CZ" sz="2400" dirty="0" smtClean="0"/>
              <a:t>TANEČNÍCI LIBOR A  HELENA</a:t>
            </a:r>
          </a:p>
          <a:p>
            <a:r>
              <a:rPr lang="cs-CZ" sz="2400" dirty="0" smtClean="0"/>
              <a:t>FOTBALISTKA  LIBUŠE  RYCHLÁ</a:t>
            </a:r>
          </a:p>
          <a:p>
            <a:endParaRPr lang="cs-CZ" sz="2400" dirty="0"/>
          </a:p>
        </p:txBody>
      </p:sp>
      <p:pic>
        <p:nvPicPr>
          <p:cNvPr id="1032" name="Picture 8" descr="C:\Users\Dana\AppData\Local\Microsoft\Windows\Temporary Internet Files\Content.IE5\G1KSBV0M\MM90035466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749" y="4079582"/>
            <a:ext cx="948110" cy="120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G1KSBV0M\MM900284169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155" y="3326899"/>
            <a:ext cx="1224136" cy="172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6980" y="5661248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Vlastní jména poznám-nepoznám na obrázku .               Obecná poznám-nepoznám na obrázku.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05603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Jak napíšeš vyznačená slova?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88969"/>
            <a:ext cx="8229600" cy="403719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PŘIJEL  NA NÁVŠTĚVU  Z</a:t>
            </a:r>
            <a:r>
              <a:rPr lang="cs-CZ" dirty="0" smtClean="0">
                <a:solidFill>
                  <a:srgbClr val="FF0000"/>
                </a:solidFill>
              </a:rPr>
              <a:t> PÍSKU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STRÝČEK BYDLÍ V</a:t>
            </a:r>
            <a:r>
              <a:rPr lang="cs-CZ" dirty="0" smtClean="0">
                <a:solidFill>
                  <a:srgbClr val="FF0000"/>
                </a:solidFill>
              </a:rPr>
              <a:t> TÁBOŘE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ODSTĚHOVALI SE DO </a:t>
            </a:r>
            <a:r>
              <a:rPr lang="cs-CZ" dirty="0" smtClean="0">
                <a:solidFill>
                  <a:srgbClr val="FF0000"/>
                </a:solidFill>
              </a:rPr>
              <a:t>MOSTU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96" b="12781"/>
          <a:stretch/>
        </p:blipFill>
        <p:spPr bwMode="auto">
          <a:xfrm>
            <a:off x="6308808" y="1701066"/>
            <a:ext cx="1656184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C:\Users\Dana\AppData\Local\Microsoft\Windows\Temporary Internet Files\Content.IE5\G1KSBV0M\MM90023646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700" y="3068960"/>
            <a:ext cx="204729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G1KSBV0M\MM90028287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948390"/>
            <a:ext cx="244827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P2JVWHH3\MM90033692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1728192" cy="151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6543380" y="1431203"/>
            <a:ext cx="1681336" cy="190787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100678" y="2812869"/>
            <a:ext cx="1681336" cy="190787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00678" y="4766893"/>
            <a:ext cx="1681336" cy="190787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4420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slova obecná a vlastní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PŮJDEME DO NÁRODNÍHO</a:t>
            </a:r>
          </a:p>
          <a:p>
            <a:endParaRPr lang="cs-CZ" dirty="0" smtClean="0"/>
          </a:p>
          <a:p>
            <a:r>
              <a:rPr lang="cs-CZ" dirty="0" smtClean="0"/>
              <a:t>NÁŠ                    ALÍK MÁ RÁD PROCHÁZKY.</a:t>
            </a:r>
          </a:p>
          <a:p>
            <a:endParaRPr lang="cs-CZ" dirty="0"/>
          </a:p>
          <a:p>
            <a:r>
              <a:rPr lang="cs-CZ" dirty="0" smtClean="0"/>
              <a:t>ZÁVODÍME NA                        VLTAVĚ.</a:t>
            </a:r>
          </a:p>
          <a:p>
            <a:endParaRPr lang="cs-CZ" dirty="0"/>
          </a:p>
          <a:p>
            <a:r>
              <a:rPr lang="cs-CZ" dirty="0" smtClean="0"/>
              <a:t>VYLEZLI JSME NA                   SNĚŽKU.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Dana\AppData\Local\Microsoft\Windows\Temporary Internet Files\Content.IE5\DTN9SG4X\MM9002365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40768"/>
            <a:ext cx="216024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ana\AppData\Local\Microsoft\Windows\Temporary Internet Files\Content.IE5\G1KSBV0M\MM90023635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731102"/>
            <a:ext cx="1728192" cy="79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ana\AppData\Local\Microsoft\Windows\Temporary Internet Files\Content.IE5\JVIDBBPQ\MM90035673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45024"/>
            <a:ext cx="180020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ana\AppData\Local\Microsoft\Windows\Temporary Internet Files\Content.IE5\G1KSBV0M\MM90032379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797152"/>
            <a:ext cx="151216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3832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483</TotalTime>
  <Words>135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Velká písmena podtrhni!</vt:lpstr>
      <vt:lpstr>             Jak napíšeš vyznačená slova?</vt:lpstr>
      <vt:lpstr>Urči slova obecná a vlastní !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53</cp:revision>
  <dcterms:created xsi:type="dcterms:W3CDTF">2011-06-20T10:40:08Z</dcterms:created>
  <dcterms:modified xsi:type="dcterms:W3CDTF">2013-06-05T11:35:06Z</dcterms:modified>
</cp:coreProperties>
</file>