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7" r:id="rId3"/>
    <p:sldId id="268" r:id="rId4"/>
    <p:sldId id="265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F64966-0F49-4D44-8C53-11C1CA649B4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DC7AC1-FBCB-4B6F-855F-186A750610AE}">
      <dgm:prSet custT="1"/>
      <dgm:spPr/>
      <dgm:t>
        <a:bodyPr/>
        <a:lstStyle/>
        <a:p>
          <a:pPr rtl="0"/>
          <a:r>
            <a:rPr lang="cs-CZ" sz="1800" dirty="0" smtClean="0"/>
            <a:t>Název školy : Základní škola Nový Kostel , okres Cheb</a:t>
          </a:r>
        </a:p>
        <a:p>
          <a:pPr rtl="0"/>
          <a:r>
            <a:rPr lang="cs-CZ" sz="1800" dirty="0" smtClean="0"/>
            <a:t>Autor : </a:t>
          </a:r>
          <a:r>
            <a:rPr lang="cs-CZ" sz="1800" smtClean="0"/>
            <a:t>Pavla Smrčková</a:t>
          </a:r>
          <a:endParaRPr lang="cs-CZ" sz="1800" dirty="0"/>
        </a:p>
      </dgm:t>
    </dgm:pt>
    <dgm:pt modelId="{C5B98BDE-371B-4010-933D-C2A9EDD6FB77}" type="parTrans" cxnId="{EC0799BE-CE7A-43C3-BD0C-46A89FD90D7A}">
      <dgm:prSet/>
      <dgm:spPr/>
      <dgm:t>
        <a:bodyPr/>
        <a:lstStyle/>
        <a:p>
          <a:endParaRPr lang="cs-CZ"/>
        </a:p>
      </dgm:t>
    </dgm:pt>
    <dgm:pt modelId="{C50E4856-4E74-4039-875B-390226A85AF7}" type="sibTrans" cxnId="{EC0799BE-CE7A-43C3-BD0C-46A89FD90D7A}">
      <dgm:prSet/>
      <dgm:spPr/>
      <dgm:t>
        <a:bodyPr/>
        <a:lstStyle/>
        <a:p>
          <a:endParaRPr lang="cs-CZ"/>
        </a:p>
      </dgm:t>
    </dgm:pt>
    <dgm:pt modelId="{3EAF3F2F-7F72-4A95-9294-1917942B2CB1}">
      <dgm:prSet custT="1"/>
      <dgm:spPr/>
      <dgm:t>
        <a:bodyPr/>
        <a:lstStyle/>
        <a:p>
          <a:pPr rtl="0"/>
          <a:r>
            <a:rPr lang="cs-CZ" sz="1400" dirty="0" smtClean="0"/>
            <a:t/>
          </a:r>
          <a:br>
            <a:rPr lang="cs-CZ" sz="1400" dirty="0" smtClean="0"/>
          </a:br>
          <a:r>
            <a:rPr lang="cs-CZ" sz="1800" dirty="0" smtClean="0"/>
            <a:t>Název materiálu : VY _32_INOVACE_ČESKÝ JAZYK </a:t>
          </a:r>
          <a:r>
            <a:rPr lang="cs-CZ" sz="1800" smtClean="0"/>
            <a:t>PRO 2.ROČNÍK_09_POHÁDKOVÉ </a:t>
          </a:r>
          <a:r>
            <a:rPr lang="cs-CZ" sz="1800" dirty="0" smtClean="0"/>
            <a:t>BYTOSTI</a:t>
          </a:r>
          <a:br>
            <a:rPr lang="cs-CZ" sz="1800" dirty="0" smtClean="0"/>
          </a:br>
          <a:r>
            <a:rPr lang="cs-CZ" sz="1800" dirty="0" smtClean="0"/>
            <a:t>Téma : ČESKÉ POHÁDKY</a:t>
          </a:r>
          <a:endParaRPr lang="cs-CZ" sz="1800" dirty="0"/>
        </a:p>
      </dgm:t>
    </dgm:pt>
    <dgm:pt modelId="{28A9B809-1BAF-4072-A26B-CF9A96A3BB5D}" type="parTrans" cxnId="{A6EE5511-88EF-4A5A-8122-CC0D65EEDBB4}">
      <dgm:prSet/>
      <dgm:spPr/>
      <dgm:t>
        <a:bodyPr/>
        <a:lstStyle/>
        <a:p>
          <a:endParaRPr lang="cs-CZ"/>
        </a:p>
      </dgm:t>
    </dgm:pt>
    <dgm:pt modelId="{14F56625-D016-4BB7-8B17-8E927A326787}" type="sibTrans" cxnId="{A6EE5511-88EF-4A5A-8122-CC0D65EEDBB4}">
      <dgm:prSet/>
      <dgm:spPr/>
      <dgm:t>
        <a:bodyPr/>
        <a:lstStyle/>
        <a:p>
          <a:endParaRPr lang="cs-CZ"/>
        </a:p>
      </dgm:t>
    </dgm:pt>
    <dgm:pt modelId="{9D408994-0CE4-4F94-84EE-D04ECC50BF2C}">
      <dgm:prSet custT="1"/>
      <dgm:spPr/>
      <dgm:t>
        <a:bodyPr/>
        <a:lstStyle/>
        <a:p>
          <a:pPr rtl="0"/>
          <a:r>
            <a:rPr lang="cs-CZ" sz="1800" b="0" dirty="0" smtClean="0"/>
            <a:t>Číslo projektu:CZ.1.07/1.4.00/21.2737</a:t>
          </a:r>
          <a:endParaRPr lang="cs-CZ" sz="1800" b="0" dirty="0"/>
        </a:p>
      </dgm:t>
    </dgm:pt>
    <dgm:pt modelId="{952AC4A3-BE97-46BC-B935-C4223065DBB8}" type="parTrans" cxnId="{8FB4E8EC-8CED-4B2F-B2AA-689BCC3468F8}">
      <dgm:prSet/>
      <dgm:spPr/>
      <dgm:t>
        <a:bodyPr/>
        <a:lstStyle/>
        <a:p>
          <a:endParaRPr lang="cs-CZ"/>
        </a:p>
      </dgm:t>
    </dgm:pt>
    <dgm:pt modelId="{20492773-D875-438B-879E-B1F2A6400656}" type="sibTrans" cxnId="{8FB4E8EC-8CED-4B2F-B2AA-689BCC3468F8}">
      <dgm:prSet/>
      <dgm:spPr/>
      <dgm:t>
        <a:bodyPr/>
        <a:lstStyle/>
        <a:p>
          <a:endParaRPr lang="cs-CZ"/>
        </a:p>
      </dgm:t>
    </dgm:pt>
    <dgm:pt modelId="{6D737DE9-7818-43CF-BF3B-ACCEA1573666}" type="pres">
      <dgm:prSet presAssocID="{70F64966-0F49-4D44-8C53-11C1CA649B4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4082DD-CF4C-4B60-94B8-1B8ACDE336B6}" type="pres">
      <dgm:prSet presAssocID="{23DC7AC1-FBCB-4B6F-855F-186A750610AE}" presName="circle1" presStyleLbl="node1" presStyleIdx="0" presStyleCnt="3"/>
      <dgm:spPr/>
    </dgm:pt>
    <dgm:pt modelId="{2A389B58-FF89-428F-B684-09F8D46B5676}" type="pres">
      <dgm:prSet presAssocID="{23DC7AC1-FBCB-4B6F-855F-186A750610AE}" presName="space" presStyleCnt="0"/>
      <dgm:spPr/>
    </dgm:pt>
    <dgm:pt modelId="{198E47D5-457F-4B08-ADCA-D6368710DCB3}" type="pres">
      <dgm:prSet presAssocID="{23DC7AC1-FBCB-4B6F-855F-186A750610AE}" presName="rect1" presStyleLbl="alignAcc1" presStyleIdx="0" presStyleCnt="3" custLinFactNeighborX="881" custLinFactNeighborY="-1639"/>
      <dgm:spPr/>
      <dgm:t>
        <a:bodyPr/>
        <a:lstStyle/>
        <a:p>
          <a:endParaRPr lang="cs-CZ"/>
        </a:p>
      </dgm:t>
    </dgm:pt>
    <dgm:pt modelId="{209CE0A3-4F58-494D-8F21-C145536A1C70}" type="pres">
      <dgm:prSet presAssocID="{3EAF3F2F-7F72-4A95-9294-1917942B2CB1}" presName="vertSpace2" presStyleLbl="node1" presStyleIdx="0" presStyleCnt="3"/>
      <dgm:spPr/>
    </dgm:pt>
    <dgm:pt modelId="{18E2421A-04AA-49FB-8AB0-6EE67CEA1ABC}" type="pres">
      <dgm:prSet presAssocID="{3EAF3F2F-7F72-4A95-9294-1917942B2CB1}" presName="circle2" presStyleLbl="node1" presStyleIdx="1" presStyleCnt="3"/>
      <dgm:spPr/>
    </dgm:pt>
    <dgm:pt modelId="{DB1A312E-BBAC-49DF-82DF-7A1B699103CB}" type="pres">
      <dgm:prSet presAssocID="{3EAF3F2F-7F72-4A95-9294-1917942B2CB1}" presName="rect2" presStyleLbl="alignAcc1" presStyleIdx="1" presStyleCnt="3" custScaleY="80917" custLinFactNeighborX="1003" custLinFactNeighborY="-9261"/>
      <dgm:spPr/>
      <dgm:t>
        <a:bodyPr/>
        <a:lstStyle/>
        <a:p>
          <a:endParaRPr lang="cs-CZ"/>
        </a:p>
      </dgm:t>
    </dgm:pt>
    <dgm:pt modelId="{FD39CAEB-17DB-42BC-A234-2104C0C49A72}" type="pres">
      <dgm:prSet presAssocID="{9D408994-0CE4-4F94-84EE-D04ECC50BF2C}" presName="vertSpace3" presStyleLbl="node1" presStyleIdx="1" presStyleCnt="3"/>
      <dgm:spPr/>
    </dgm:pt>
    <dgm:pt modelId="{36653707-C0EE-4AA3-9209-542F656AA20F}" type="pres">
      <dgm:prSet presAssocID="{9D408994-0CE4-4F94-84EE-D04ECC50BF2C}" presName="circle3" presStyleLbl="node1" presStyleIdx="2" presStyleCnt="3"/>
      <dgm:spPr/>
    </dgm:pt>
    <dgm:pt modelId="{48AC7635-E465-42B3-B30A-000D925488DD}" type="pres">
      <dgm:prSet presAssocID="{9D408994-0CE4-4F94-84EE-D04ECC50BF2C}" presName="rect3" presStyleLbl="alignAcc1" presStyleIdx="2" presStyleCnt="3"/>
      <dgm:spPr/>
      <dgm:t>
        <a:bodyPr/>
        <a:lstStyle/>
        <a:p>
          <a:endParaRPr lang="cs-CZ"/>
        </a:p>
      </dgm:t>
    </dgm:pt>
    <dgm:pt modelId="{B1ACAD1B-B554-4042-B64C-B2EC4C16112E}" type="pres">
      <dgm:prSet presAssocID="{23DC7AC1-FBCB-4B6F-855F-186A750610AE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AF360-CC53-4214-BCB5-85F0C2F997E7}" type="pres">
      <dgm:prSet presAssocID="{3EAF3F2F-7F72-4A95-9294-1917942B2CB1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3F8F3-E4EB-49F8-A462-6282AC026BD5}" type="pres">
      <dgm:prSet presAssocID="{9D408994-0CE4-4F94-84EE-D04ECC50BF2C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0799BE-CE7A-43C3-BD0C-46A89FD90D7A}" srcId="{70F64966-0F49-4D44-8C53-11C1CA649B48}" destId="{23DC7AC1-FBCB-4B6F-855F-186A750610AE}" srcOrd="0" destOrd="0" parTransId="{C5B98BDE-371B-4010-933D-C2A9EDD6FB77}" sibTransId="{C50E4856-4E74-4039-875B-390226A85AF7}"/>
    <dgm:cxn modelId="{47BBAC26-3FA4-4CF5-AED6-BB58F4D3120E}" type="presOf" srcId="{9D408994-0CE4-4F94-84EE-D04ECC50BF2C}" destId="{48AC7635-E465-42B3-B30A-000D925488DD}" srcOrd="0" destOrd="0" presId="urn:microsoft.com/office/officeart/2005/8/layout/target3"/>
    <dgm:cxn modelId="{75447151-6875-49F9-8954-83EF6B1C61D7}" type="presOf" srcId="{3EAF3F2F-7F72-4A95-9294-1917942B2CB1}" destId="{DB1A312E-BBAC-49DF-82DF-7A1B699103CB}" srcOrd="0" destOrd="0" presId="urn:microsoft.com/office/officeart/2005/8/layout/target3"/>
    <dgm:cxn modelId="{15E872FC-A1F0-4184-AB0E-18CBC558C27C}" type="presOf" srcId="{9D408994-0CE4-4F94-84EE-D04ECC50BF2C}" destId="{A523F8F3-E4EB-49F8-A462-6282AC026BD5}" srcOrd="1" destOrd="0" presId="urn:microsoft.com/office/officeart/2005/8/layout/target3"/>
    <dgm:cxn modelId="{5FEA6454-FB17-4A8A-8620-CBC321AAE50E}" type="presOf" srcId="{70F64966-0F49-4D44-8C53-11C1CA649B48}" destId="{6D737DE9-7818-43CF-BF3B-ACCEA1573666}" srcOrd="0" destOrd="0" presId="urn:microsoft.com/office/officeart/2005/8/layout/target3"/>
    <dgm:cxn modelId="{BB37CF53-62B6-4636-8B7F-18EEBD074CA2}" type="presOf" srcId="{23DC7AC1-FBCB-4B6F-855F-186A750610AE}" destId="{B1ACAD1B-B554-4042-B64C-B2EC4C16112E}" srcOrd="1" destOrd="0" presId="urn:microsoft.com/office/officeart/2005/8/layout/target3"/>
    <dgm:cxn modelId="{D5248358-C505-494E-9016-2B3B37F994AA}" type="presOf" srcId="{3EAF3F2F-7F72-4A95-9294-1917942B2CB1}" destId="{15AAF360-CC53-4214-BCB5-85F0C2F997E7}" srcOrd="1" destOrd="0" presId="urn:microsoft.com/office/officeart/2005/8/layout/target3"/>
    <dgm:cxn modelId="{A6EE5511-88EF-4A5A-8122-CC0D65EEDBB4}" srcId="{70F64966-0F49-4D44-8C53-11C1CA649B48}" destId="{3EAF3F2F-7F72-4A95-9294-1917942B2CB1}" srcOrd="1" destOrd="0" parTransId="{28A9B809-1BAF-4072-A26B-CF9A96A3BB5D}" sibTransId="{14F56625-D016-4BB7-8B17-8E927A326787}"/>
    <dgm:cxn modelId="{8FB4E8EC-8CED-4B2F-B2AA-689BCC3468F8}" srcId="{70F64966-0F49-4D44-8C53-11C1CA649B48}" destId="{9D408994-0CE4-4F94-84EE-D04ECC50BF2C}" srcOrd="2" destOrd="0" parTransId="{952AC4A3-BE97-46BC-B935-C4223065DBB8}" sibTransId="{20492773-D875-438B-879E-B1F2A6400656}"/>
    <dgm:cxn modelId="{895089E8-2FE1-46CF-A1AE-B89FC6D2CEA9}" type="presOf" srcId="{23DC7AC1-FBCB-4B6F-855F-186A750610AE}" destId="{198E47D5-457F-4B08-ADCA-D6368710DCB3}" srcOrd="0" destOrd="0" presId="urn:microsoft.com/office/officeart/2005/8/layout/target3"/>
    <dgm:cxn modelId="{B7ECF0F3-3092-4084-9DA7-6E27D9104F77}" type="presParOf" srcId="{6D737DE9-7818-43CF-BF3B-ACCEA1573666}" destId="{D04082DD-CF4C-4B60-94B8-1B8ACDE336B6}" srcOrd="0" destOrd="0" presId="urn:microsoft.com/office/officeart/2005/8/layout/target3"/>
    <dgm:cxn modelId="{4E3D53F6-C273-4474-A9D9-A3632464823E}" type="presParOf" srcId="{6D737DE9-7818-43CF-BF3B-ACCEA1573666}" destId="{2A389B58-FF89-428F-B684-09F8D46B5676}" srcOrd="1" destOrd="0" presId="urn:microsoft.com/office/officeart/2005/8/layout/target3"/>
    <dgm:cxn modelId="{C74031E2-67CF-416E-B84B-6A4157490D5B}" type="presParOf" srcId="{6D737DE9-7818-43CF-BF3B-ACCEA1573666}" destId="{198E47D5-457F-4B08-ADCA-D6368710DCB3}" srcOrd="2" destOrd="0" presId="urn:microsoft.com/office/officeart/2005/8/layout/target3"/>
    <dgm:cxn modelId="{DA4702DE-039C-47CC-A122-5A90237D594E}" type="presParOf" srcId="{6D737DE9-7818-43CF-BF3B-ACCEA1573666}" destId="{209CE0A3-4F58-494D-8F21-C145536A1C70}" srcOrd="3" destOrd="0" presId="urn:microsoft.com/office/officeart/2005/8/layout/target3"/>
    <dgm:cxn modelId="{00C53531-6E85-4D5D-8F74-62200A831815}" type="presParOf" srcId="{6D737DE9-7818-43CF-BF3B-ACCEA1573666}" destId="{18E2421A-04AA-49FB-8AB0-6EE67CEA1ABC}" srcOrd="4" destOrd="0" presId="urn:microsoft.com/office/officeart/2005/8/layout/target3"/>
    <dgm:cxn modelId="{1315E9A3-863D-4F4A-8354-FF4CF5D9323D}" type="presParOf" srcId="{6D737DE9-7818-43CF-BF3B-ACCEA1573666}" destId="{DB1A312E-BBAC-49DF-82DF-7A1B699103CB}" srcOrd="5" destOrd="0" presId="urn:microsoft.com/office/officeart/2005/8/layout/target3"/>
    <dgm:cxn modelId="{12783210-07E4-4DCF-B890-C2668B7E94B5}" type="presParOf" srcId="{6D737DE9-7818-43CF-BF3B-ACCEA1573666}" destId="{FD39CAEB-17DB-42BC-A234-2104C0C49A72}" srcOrd="6" destOrd="0" presId="urn:microsoft.com/office/officeart/2005/8/layout/target3"/>
    <dgm:cxn modelId="{BB55571A-E8B8-4986-9963-28146D321007}" type="presParOf" srcId="{6D737DE9-7818-43CF-BF3B-ACCEA1573666}" destId="{36653707-C0EE-4AA3-9209-542F656AA20F}" srcOrd="7" destOrd="0" presId="urn:microsoft.com/office/officeart/2005/8/layout/target3"/>
    <dgm:cxn modelId="{52D5EB77-724E-44C5-AC58-FE29F6145FD9}" type="presParOf" srcId="{6D737DE9-7818-43CF-BF3B-ACCEA1573666}" destId="{48AC7635-E465-42B3-B30A-000D925488DD}" srcOrd="8" destOrd="0" presId="urn:microsoft.com/office/officeart/2005/8/layout/target3"/>
    <dgm:cxn modelId="{234349CC-0222-4A52-ACD1-1581F64A42EB}" type="presParOf" srcId="{6D737DE9-7818-43CF-BF3B-ACCEA1573666}" destId="{B1ACAD1B-B554-4042-B64C-B2EC4C16112E}" srcOrd="9" destOrd="0" presId="urn:microsoft.com/office/officeart/2005/8/layout/target3"/>
    <dgm:cxn modelId="{D4CB7D07-EC2C-4924-88F4-3A446E295E11}" type="presParOf" srcId="{6D737DE9-7818-43CF-BF3B-ACCEA1573666}" destId="{15AAF360-CC53-4214-BCB5-85F0C2F997E7}" srcOrd="10" destOrd="0" presId="urn:microsoft.com/office/officeart/2005/8/layout/target3"/>
    <dgm:cxn modelId="{0AF62D86-8805-445E-8571-536CD1B92FD3}" type="presParOf" srcId="{6D737DE9-7818-43CF-BF3B-ACCEA1573666}" destId="{A523F8F3-E4EB-49F8-A462-6282AC026BD5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082DD-CF4C-4B60-94B8-1B8ACDE336B6}">
      <dsp:nvSpPr>
        <dsp:cNvPr id="0" name=""/>
        <dsp:cNvSpPr/>
      </dsp:nvSpPr>
      <dsp:spPr>
        <a:xfrm>
          <a:off x="0" y="0"/>
          <a:ext cx="4392488" cy="43924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E47D5-457F-4B08-ADCA-D6368710DCB3}">
      <dsp:nvSpPr>
        <dsp:cNvPr id="0" name=""/>
        <dsp:cNvSpPr/>
      </dsp:nvSpPr>
      <dsp:spPr>
        <a:xfrm>
          <a:off x="2196244" y="0"/>
          <a:ext cx="5652628" cy="43924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 , okres Cheb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 : </a:t>
          </a:r>
          <a:r>
            <a:rPr lang="cs-CZ" sz="1800" kern="1200" smtClean="0"/>
            <a:t>Pavla Smrčková</a:t>
          </a:r>
          <a:endParaRPr lang="cs-CZ" sz="1800" kern="1200" dirty="0"/>
        </a:p>
      </dsp:txBody>
      <dsp:txXfrm>
        <a:off x="2196244" y="0"/>
        <a:ext cx="5652628" cy="1317749"/>
      </dsp:txXfrm>
    </dsp:sp>
    <dsp:sp modelId="{18E2421A-04AA-49FB-8AB0-6EE67CEA1ABC}">
      <dsp:nvSpPr>
        <dsp:cNvPr id="0" name=""/>
        <dsp:cNvSpPr/>
      </dsp:nvSpPr>
      <dsp:spPr>
        <a:xfrm>
          <a:off x="768686" y="1317749"/>
          <a:ext cx="2855114" cy="2855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A312E-BBAC-49DF-82DF-7A1B699103CB}">
      <dsp:nvSpPr>
        <dsp:cNvPr id="0" name=""/>
        <dsp:cNvSpPr/>
      </dsp:nvSpPr>
      <dsp:spPr>
        <a:xfrm>
          <a:off x="2196244" y="1325757"/>
          <a:ext cx="5652628" cy="2310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/>
          </a:r>
          <a:br>
            <a:rPr lang="cs-CZ" sz="1400" kern="1200" dirty="0" smtClean="0"/>
          </a:br>
          <a:r>
            <a:rPr lang="cs-CZ" sz="1800" kern="1200" dirty="0" smtClean="0"/>
            <a:t>Název materiálu : VY _32_INOVACE_ČESKÝ JAZYK </a:t>
          </a:r>
          <a:r>
            <a:rPr lang="cs-CZ" sz="1800" kern="1200" smtClean="0"/>
            <a:t>PRO 2.ROČNÍK_09_POHÁDKOVÉ </a:t>
          </a:r>
          <a:r>
            <a:rPr lang="cs-CZ" sz="1800" kern="1200" dirty="0" smtClean="0"/>
            <a:t>BYTOSTI</a:t>
          </a:r>
          <a:br>
            <a:rPr lang="cs-CZ" sz="1800" kern="1200" dirty="0" smtClean="0"/>
          </a:br>
          <a:r>
            <a:rPr lang="cs-CZ" sz="1800" kern="1200" dirty="0" smtClean="0"/>
            <a:t>Téma : ČESKÉ POHÁDKY</a:t>
          </a:r>
          <a:endParaRPr lang="cs-CZ" sz="1800" kern="1200" dirty="0"/>
        </a:p>
      </dsp:txBody>
      <dsp:txXfrm>
        <a:off x="2196244" y="1325757"/>
        <a:ext cx="5652628" cy="1066279"/>
      </dsp:txXfrm>
    </dsp:sp>
    <dsp:sp modelId="{36653707-C0EE-4AA3-9209-542F656AA20F}">
      <dsp:nvSpPr>
        <dsp:cNvPr id="0" name=""/>
        <dsp:cNvSpPr/>
      </dsp:nvSpPr>
      <dsp:spPr>
        <a:xfrm>
          <a:off x="1537371" y="2635494"/>
          <a:ext cx="1317745" cy="13177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C7635-E465-42B3-B30A-000D925488DD}">
      <dsp:nvSpPr>
        <dsp:cNvPr id="0" name=""/>
        <dsp:cNvSpPr/>
      </dsp:nvSpPr>
      <dsp:spPr>
        <a:xfrm>
          <a:off x="2196244" y="2635494"/>
          <a:ext cx="5652628" cy="13177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kern="1200" dirty="0" smtClean="0"/>
            <a:t>Číslo projektu:CZ.1.07/1.4.00/21.2737</a:t>
          </a:r>
          <a:endParaRPr lang="cs-CZ" sz="1800" b="0" kern="1200" dirty="0"/>
        </a:p>
      </dsp:txBody>
      <dsp:txXfrm>
        <a:off x="2196244" y="2635494"/>
        <a:ext cx="5652628" cy="13177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7804E4E-DA6E-4177-B0B7-DBC3F60BBA0C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3EE6911-EC90-4E34-A294-F492385F5B7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37455466"/>
              </p:ext>
            </p:extLst>
          </p:nvPr>
        </p:nvGraphicFramePr>
        <p:xfrm>
          <a:off x="611560" y="332656"/>
          <a:ext cx="784887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395536" y="5805264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 : Prezentace slouží k řazení slov podle abecedy</a:t>
            </a:r>
            <a:endParaRPr lang="cs-CZ" dirty="0"/>
          </a:p>
        </p:txBody>
      </p:sp>
      <p:pic>
        <p:nvPicPr>
          <p:cNvPr id="6" name="Picture 2" descr="http://www.sostrebon.cz/userfiles/logo%20OPV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941168"/>
            <a:ext cx="2808312" cy="73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36447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72420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39492" y="1556792"/>
            <a:ext cx="3520440" cy="4713387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ČERVENÁ KARKULKA</a:t>
            </a:r>
          </a:p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VLK</a:t>
            </a:r>
          </a:p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SMOLÍČEK</a:t>
            </a:r>
          </a:p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PRINCEZNA</a:t>
            </a:r>
          </a:p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PERNÍKOVÁ CHALOUPKA</a:t>
            </a:r>
          </a:p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JELEN</a:t>
            </a:r>
          </a:p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JEŽIBABA</a:t>
            </a:r>
          </a:p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DRAK     </a:t>
            </a:r>
          </a:p>
          <a:p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ČERVENÁ KARKULKA</a:t>
            </a:r>
          </a:p>
          <a:p>
            <a:r>
              <a:rPr lang="cs-CZ" sz="2400" dirty="0">
                <a:solidFill>
                  <a:srgbClr val="002060"/>
                </a:solidFill>
              </a:rPr>
              <a:t>DRAK </a:t>
            </a:r>
          </a:p>
          <a:p>
            <a:r>
              <a:rPr lang="cs-CZ" sz="2400" dirty="0">
                <a:solidFill>
                  <a:srgbClr val="002060"/>
                </a:solidFill>
              </a:rPr>
              <a:t>JELEN</a:t>
            </a:r>
          </a:p>
          <a:p>
            <a:r>
              <a:rPr lang="cs-CZ" sz="2400" dirty="0">
                <a:solidFill>
                  <a:srgbClr val="002060"/>
                </a:solidFill>
              </a:rPr>
              <a:t>JEŽIBABA</a:t>
            </a:r>
          </a:p>
          <a:p>
            <a:r>
              <a:rPr lang="cs-CZ" sz="2400" dirty="0">
                <a:solidFill>
                  <a:srgbClr val="002060"/>
                </a:solidFill>
              </a:rPr>
              <a:t>PERNÍKOVÁ CHALOUPKA</a:t>
            </a:r>
          </a:p>
          <a:p>
            <a:r>
              <a:rPr lang="cs-CZ" sz="2400" dirty="0">
                <a:solidFill>
                  <a:srgbClr val="002060"/>
                </a:solidFill>
              </a:rPr>
              <a:t>PRINCEZNA</a:t>
            </a:r>
          </a:p>
          <a:p>
            <a:r>
              <a:rPr lang="cs-CZ" sz="2400" dirty="0">
                <a:solidFill>
                  <a:srgbClr val="002060"/>
                </a:solidFill>
              </a:rPr>
              <a:t>SMOLÍČEK</a:t>
            </a:r>
          </a:p>
          <a:p>
            <a:r>
              <a:rPr lang="cs-CZ" sz="2400" dirty="0">
                <a:solidFill>
                  <a:srgbClr val="002060"/>
                </a:solidFill>
              </a:rPr>
              <a:t>VLK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899592" y="260648"/>
            <a:ext cx="61206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Názvy pohádkových bytostí se </a:t>
            </a:r>
            <a:r>
              <a:rPr lang="cs-CZ" sz="2400" dirty="0"/>
              <a:t>pomíchaly , seřadíte je </a:t>
            </a:r>
            <a:r>
              <a:rPr lang="cs-CZ" sz="2400" dirty="0" smtClean="0"/>
              <a:t>podle </a:t>
            </a:r>
            <a:r>
              <a:rPr lang="cs-CZ" sz="2400" dirty="0"/>
              <a:t>abecedy 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3959932" y="1556792"/>
            <a:ext cx="3636404" cy="39604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5870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39492" y="1556792"/>
            <a:ext cx="3520440" cy="4713387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ČERVENÁ KARKULKA</a:t>
            </a:r>
          </a:p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VLK</a:t>
            </a:r>
          </a:p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SMOLÍČEK</a:t>
            </a:r>
          </a:p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PRINCEZNA</a:t>
            </a:r>
          </a:p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PERNÍKOVÁ CHALOUPKA</a:t>
            </a:r>
          </a:p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JELEN</a:t>
            </a:r>
          </a:p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JEŽIBABA</a:t>
            </a:r>
          </a:p>
          <a:p>
            <a:r>
              <a:rPr lang="cs-CZ" sz="2400" dirty="0">
                <a:solidFill>
                  <a:schemeClr val="accent5">
                    <a:lumMod val="75000"/>
                  </a:schemeClr>
                </a:solidFill>
              </a:rPr>
              <a:t>DRAK     </a:t>
            </a:r>
          </a:p>
          <a:p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solidFill>
                  <a:srgbClr val="002060"/>
                </a:solidFill>
              </a:rPr>
              <a:t>ČERVENÁ KARKULKA</a:t>
            </a:r>
          </a:p>
          <a:p>
            <a:r>
              <a:rPr lang="cs-CZ" sz="2400" dirty="0">
                <a:solidFill>
                  <a:srgbClr val="002060"/>
                </a:solidFill>
              </a:rPr>
              <a:t>DRAK </a:t>
            </a:r>
          </a:p>
          <a:p>
            <a:r>
              <a:rPr lang="cs-CZ" sz="2400" dirty="0">
                <a:solidFill>
                  <a:srgbClr val="002060"/>
                </a:solidFill>
              </a:rPr>
              <a:t>JELEN</a:t>
            </a:r>
          </a:p>
          <a:p>
            <a:r>
              <a:rPr lang="cs-CZ" sz="2400" dirty="0">
                <a:solidFill>
                  <a:srgbClr val="002060"/>
                </a:solidFill>
              </a:rPr>
              <a:t>JEŽIBABA</a:t>
            </a:r>
          </a:p>
          <a:p>
            <a:r>
              <a:rPr lang="cs-CZ" sz="2400" dirty="0">
                <a:solidFill>
                  <a:srgbClr val="002060"/>
                </a:solidFill>
              </a:rPr>
              <a:t>PERNÍKOVÁ CHALOUPKA</a:t>
            </a:r>
          </a:p>
          <a:p>
            <a:r>
              <a:rPr lang="cs-CZ" sz="2400" dirty="0">
                <a:solidFill>
                  <a:srgbClr val="002060"/>
                </a:solidFill>
              </a:rPr>
              <a:t>PRINCEZNA</a:t>
            </a:r>
          </a:p>
          <a:p>
            <a:r>
              <a:rPr lang="cs-CZ" sz="2400" dirty="0">
                <a:solidFill>
                  <a:srgbClr val="002060"/>
                </a:solidFill>
              </a:rPr>
              <a:t>SMOLÍČEK</a:t>
            </a:r>
          </a:p>
          <a:p>
            <a:r>
              <a:rPr lang="cs-CZ" sz="2400" dirty="0">
                <a:solidFill>
                  <a:srgbClr val="002060"/>
                </a:solidFill>
              </a:rPr>
              <a:t>VLK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899592" y="260648"/>
            <a:ext cx="61206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Názvy pohádkových bytostí podle </a:t>
            </a:r>
            <a:r>
              <a:rPr lang="cs-CZ" sz="2400" dirty="0"/>
              <a:t>abecedy </a:t>
            </a:r>
            <a:endParaRPr lang="cs-CZ" sz="2400" dirty="0" smtClean="0"/>
          </a:p>
          <a:p>
            <a:r>
              <a:rPr lang="cs-CZ" sz="2400" dirty="0"/>
              <a:t>ř</a:t>
            </a:r>
            <a:r>
              <a:rPr lang="cs-CZ" sz="2400" dirty="0" smtClean="0"/>
              <a:t>ešení 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414203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7239000" cy="484632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                          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    </a:t>
            </a:r>
            <a:r>
              <a:rPr lang="cs-CZ" sz="4400" b="1" i="1" dirty="0" smtClean="0">
                <a:solidFill>
                  <a:srgbClr val="C00000"/>
                </a:solidFill>
              </a:rPr>
              <a:t>Máte pochvalu !!!</a:t>
            </a:r>
            <a:endParaRPr lang="cs-CZ" sz="4400" b="1" i="1" dirty="0">
              <a:solidFill>
                <a:srgbClr val="C0000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995936" y="3140968"/>
            <a:ext cx="1861146" cy="177849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5179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Zdroj : galerie </a:t>
            </a:r>
            <a:r>
              <a:rPr lang="cs-CZ" sz="1600" smtClean="0"/>
              <a:t>office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28905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86</TotalTime>
  <Words>92</Words>
  <Application>Microsoft Office PowerPoint</Application>
  <PresentationFormat>Předvádění na obrazovce (4:3)</PresentationFormat>
  <Paragraphs>47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Bohatý</vt:lpstr>
      <vt:lpstr>Prezentace aplikace PowerPoint</vt:lpstr>
      <vt:lpstr> </vt:lpstr>
      <vt:lpstr> </vt:lpstr>
      <vt:lpstr> </vt:lpstr>
      <vt:lpstr>Zdroj : galerie office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Maminka</dc:creator>
  <cp:lastModifiedBy>Maminka</cp:lastModifiedBy>
  <cp:revision>14</cp:revision>
  <dcterms:created xsi:type="dcterms:W3CDTF">2011-10-17T09:45:19Z</dcterms:created>
  <dcterms:modified xsi:type="dcterms:W3CDTF">2012-01-02T16:46:09Z</dcterms:modified>
</cp:coreProperties>
</file>