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752D04-58A8-4FBF-B7D4-56363F240FAA}" type="doc">
      <dgm:prSet loTypeId="urn:microsoft.com/office/officeart/2005/8/layout/hProcess9" loCatId="process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A3A6C84F-7733-4AF8-9005-237AEA571640}">
      <dgm:prSet/>
      <dgm:spPr/>
      <dgm:t>
        <a:bodyPr/>
        <a:lstStyle/>
        <a:p>
          <a:pPr rtl="0"/>
          <a:r>
            <a:rPr lang="cs-CZ" dirty="0" smtClean="0"/>
            <a:t>Co to je hydrosféra?</a:t>
          </a:r>
          <a:endParaRPr lang="cs-CZ" dirty="0"/>
        </a:p>
      </dgm:t>
    </dgm:pt>
    <dgm:pt modelId="{E9DF91DA-D5D2-4341-B8B2-453AFC92BF53}" type="parTrans" cxnId="{BD214F5A-1FAE-474F-A0B4-48256D8466C6}">
      <dgm:prSet/>
      <dgm:spPr/>
      <dgm:t>
        <a:bodyPr/>
        <a:lstStyle/>
        <a:p>
          <a:endParaRPr lang="cs-CZ"/>
        </a:p>
      </dgm:t>
    </dgm:pt>
    <dgm:pt modelId="{72BF79B1-EB14-4A9D-8227-A684EA2ED14B}" type="sibTrans" cxnId="{BD214F5A-1FAE-474F-A0B4-48256D8466C6}">
      <dgm:prSet/>
      <dgm:spPr/>
      <dgm:t>
        <a:bodyPr/>
        <a:lstStyle/>
        <a:p>
          <a:endParaRPr lang="cs-CZ"/>
        </a:p>
      </dgm:t>
    </dgm:pt>
    <dgm:pt modelId="{6C7C651E-C6E5-4FB7-A913-1F515222D33D}">
      <dgm:prSet/>
      <dgm:spPr/>
      <dgm:t>
        <a:bodyPr/>
        <a:lstStyle/>
        <a:p>
          <a:pPr rtl="0"/>
          <a:r>
            <a:rPr lang="cs-CZ" dirty="0" smtClean="0"/>
            <a:t>Rozdělení vodstva  na Zemi</a:t>
          </a:r>
          <a:endParaRPr lang="cs-CZ" dirty="0"/>
        </a:p>
      </dgm:t>
    </dgm:pt>
    <dgm:pt modelId="{06F5D82F-7B29-48B5-B5F6-EF0A8BC79F62}" type="parTrans" cxnId="{E02D93E9-1440-44BA-8823-7B9A0E585A8C}">
      <dgm:prSet/>
      <dgm:spPr/>
      <dgm:t>
        <a:bodyPr/>
        <a:lstStyle/>
        <a:p>
          <a:endParaRPr lang="cs-CZ"/>
        </a:p>
      </dgm:t>
    </dgm:pt>
    <dgm:pt modelId="{C418D0FA-C8DA-44D5-9297-B1C91A607429}" type="sibTrans" cxnId="{E02D93E9-1440-44BA-8823-7B9A0E585A8C}">
      <dgm:prSet/>
      <dgm:spPr/>
      <dgm:t>
        <a:bodyPr/>
        <a:lstStyle/>
        <a:p>
          <a:endParaRPr lang="cs-CZ"/>
        </a:p>
      </dgm:t>
    </dgm:pt>
    <dgm:pt modelId="{8C0135C8-5130-4C60-8195-0167886B8B2A}">
      <dgm:prSet/>
      <dgm:spPr/>
      <dgm:t>
        <a:bodyPr/>
        <a:lstStyle/>
        <a:p>
          <a:pPr rtl="0"/>
          <a:r>
            <a:rPr lang="cs-CZ" dirty="0" smtClean="0"/>
            <a:t>Oceány</a:t>
          </a:r>
          <a:endParaRPr lang="cs-CZ" dirty="0"/>
        </a:p>
      </dgm:t>
    </dgm:pt>
    <dgm:pt modelId="{B9962BCE-E4DF-493E-9B3A-5C219F6889C4}" type="parTrans" cxnId="{4B1965F0-4191-4D81-9068-B4FB29C9598C}">
      <dgm:prSet/>
      <dgm:spPr/>
      <dgm:t>
        <a:bodyPr/>
        <a:lstStyle/>
        <a:p>
          <a:endParaRPr lang="cs-CZ"/>
        </a:p>
      </dgm:t>
    </dgm:pt>
    <dgm:pt modelId="{D606A50E-4F47-4E17-A5B6-AD7DE4AD9E82}" type="sibTrans" cxnId="{4B1965F0-4191-4D81-9068-B4FB29C9598C}">
      <dgm:prSet/>
      <dgm:spPr/>
      <dgm:t>
        <a:bodyPr/>
        <a:lstStyle/>
        <a:p>
          <a:endParaRPr lang="cs-CZ"/>
        </a:p>
      </dgm:t>
    </dgm:pt>
    <dgm:pt modelId="{29E1C3A3-7E4B-4B67-909A-84849BF22545}">
      <dgm:prSet/>
      <dgm:spPr/>
      <dgm:t>
        <a:bodyPr/>
        <a:lstStyle/>
        <a:p>
          <a:pPr rtl="0"/>
          <a:r>
            <a:rPr lang="cs-CZ" dirty="0" smtClean="0"/>
            <a:t>Vodstvo na pevnině</a:t>
          </a:r>
          <a:endParaRPr lang="cs-CZ" dirty="0"/>
        </a:p>
      </dgm:t>
    </dgm:pt>
    <dgm:pt modelId="{D8E46591-715D-4F03-AE8C-C360051F5B56}" type="parTrans" cxnId="{2B1DBEC8-64A3-4273-8676-EE7DE42D8728}">
      <dgm:prSet/>
      <dgm:spPr/>
      <dgm:t>
        <a:bodyPr/>
        <a:lstStyle/>
        <a:p>
          <a:endParaRPr lang="cs-CZ"/>
        </a:p>
      </dgm:t>
    </dgm:pt>
    <dgm:pt modelId="{3FF74A36-EE65-4BBC-ABC1-7A55BC46F079}" type="sibTrans" cxnId="{2B1DBEC8-64A3-4273-8676-EE7DE42D8728}">
      <dgm:prSet/>
      <dgm:spPr/>
      <dgm:t>
        <a:bodyPr/>
        <a:lstStyle/>
        <a:p>
          <a:endParaRPr lang="cs-CZ"/>
        </a:p>
      </dgm:t>
    </dgm:pt>
    <dgm:pt modelId="{CF7053E3-E63F-4966-B38C-619ADC52123B}">
      <dgm:prSet/>
      <dgm:spPr/>
      <dgm:t>
        <a:bodyPr/>
        <a:lstStyle/>
        <a:p>
          <a:pPr rtl="0"/>
          <a:r>
            <a:rPr lang="cs-CZ" dirty="0" smtClean="0"/>
            <a:t>Podzemní vody</a:t>
          </a:r>
          <a:endParaRPr lang="cs-CZ" dirty="0"/>
        </a:p>
      </dgm:t>
    </dgm:pt>
    <dgm:pt modelId="{853C262A-8152-489C-B204-41364D8C84DB}" type="parTrans" cxnId="{86F9F5C4-2FE7-4876-A8CC-C0BCA7B424BA}">
      <dgm:prSet/>
      <dgm:spPr/>
      <dgm:t>
        <a:bodyPr/>
        <a:lstStyle/>
        <a:p>
          <a:endParaRPr lang="cs-CZ"/>
        </a:p>
      </dgm:t>
    </dgm:pt>
    <dgm:pt modelId="{0E8209F1-774C-47AD-900B-037B3F538721}" type="sibTrans" cxnId="{86F9F5C4-2FE7-4876-A8CC-C0BCA7B424BA}">
      <dgm:prSet/>
      <dgm:spPr/>
      <dgm:t>
        <a:bodyPr/>
        <a:lstStyle/>
        <a:p>
          <a:endParaRPr lang="cs-CZ"/>
        </a:p>
      </dgm:t>
    </dgm:pt>
    <dgm:pt modelId="{DF4AD2FF-03F6-48FF-B447-EC6FF21D4179}" type="pres">
      <dgm:prSet presAssocID="{5D752D04-58A8-4FBF-B7D4-56363F240FAA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41663F3-3E1F-4F35-A9CA-75723C7D4643}" type="pres">
      <dgm:prSet presAssocID="{5D752D04-58A8-4FBF-B7D4-56363F240FAA}" presName="arrow" presStyleLbl="bgShp" presStyleIdx="0" presStyleCnt="1"/>
      <dgm:spPr/>
    </dgm:pt>
    <dgm:pt modelId="{94FC61F7-0E62-4253-8FCE-CCBFDF40C93A}" type="pres">
      <dgm:prSet presAssocID="{5D752D04-58A8-4FBF-B7D4-56363F240FAA}" presName="linearProcess" presStyleCnt="0"/>
      <dgm:spPr/>
    </dgm:pt>
    <dgm:pt modelId="{6BB0558E-8A69-42F6-B2DA-A00C27DC88BF}" type="pres">
      <dgm:prSet presAssocID="{A3A6C84F-7733-4AF8-9005-237AEA571640}" presName="text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69EFB7-8DD3-40CD-995E-FCA157EB655E}" type="pres">
      <dgm:prSet presAssocID="{72BF79B1-EB14-4A9D-8227-A684EA2ED14B}" presName="sibTrans" presStyleCnt="0"/>
      <dgm:spPr/>
    </dgm:pt>
    <dgm:pt modelId="{BECB86C8-C3B0-4C7A-B1FB-0C8DE4D376A3}" type="pres">
      <dgm:prSet presAssocID="{6C7C651E-C6E5-4FB7-A913-1F515222D33D}" presName="text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9C9BB4-353C-4214-A4C4-AAD672D838B1}" type="pres">
      <dgm:prSet presAssocID="{C418D0FA-C8DA-44D5-9297-B1C91A607429}" presName="sibTrans" presStyleCnt="0"/>
      <dgm:spPr/>
    </dgm:pt>
    <dgm:pt modelId="{8295C359-8FF7-41AB-9F99-CA6B3DB7B9CD}" type="pres">
      <dgm:prSet presAssocID="{8C0135C8-5130-4C60-8195-0167886B8B2A}" presName="text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22384E-2230-461C-BF3C-F05F955AEF57}" type="pres">
      <dgm:prSet presAssocID="{D606A50E-4F47-4E17-A5B6-AD7DE4AD9E82}" presName="sibTrans" presStyleCnt="0"/>
      <dgm:spPr/>
    </dgm:pt>
    <dgm:pt modelId="{0A2FC345-C0D4-42C7-8F21-1879F825B6D2}" type="pres">
      <dgm:prSet presAssocID="{29E1C3A3-7E4B-4B67-909A-84849BF22545}" presName="text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4918F7-DD7D-4746-9122-215289972D19}" type="pres">
      <dgm:prSet presAssocID="{3FF74A36-EE65-4BBC-ABC1-7A55BC46F079}" presName="sibTrans" presStyleCnt="0"/>
      <dgm:spPr/>
    </dgm:pt>
    <dgm:pt modelId="{90DDA5BF-5800-4A22-8861-DBFD1D041CB0}" type="pres">
      <dgm:prSet presAssocID="{CF7053E3-E63F-4966-B38C-619ADC52123B}" presName="text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214F5A-1FAE-474F-A0B4-48256D8466C6}" srcId="{5D752D04-58A8-4FBF-B7D4-56363F240FAA}" destId="{A3A6C84F-7733-4AF8-9005-237AEA571640}" srcOrd="0" destOrd="0" parTransId="{E9DF91DA-D5D2-4341-B8B2-453AFC92BF53}" sibTransId="{72BF79B1-EB14-4A9D-8227-A684EA2ED14B}"/>
    <dgm:cxn modelId="{668D8186-26CB-417B-BF90-7F844EA06183}" type="presOf" srcId="{CF7053E3-E63F-4966-B38C-619ADC52123B}" destId="{90DDA5BF-5800-4A22-8861-DBFD1D041CB0}" srcOrd="0" destOrd="0" presId="urn:microsoft.com/office/officeart/2005/8/layout/hProcess9"/>
    <dgm:cxn modelId="{C71CC8EF-FFDA-48C5-B4D5-06C23D81C7FB}" type="presOf" srcId="{29E1C3A3-7E4B-4B67-909A-84849BF22545}" destId="{0A2FC345-C0D4-42C7-8F21-1879F825B6D2}" srcOrd="0" destOrd="0" presId="urn:microsoft.com/office/officeart/2005/8/layout/hProcess9"/>
    <dgm:cxn modelId="{E02D93E9-1440-44BA-8823-7B9A0E585A8C}" srcId="{5D752D04-58A8-4FBF-B7D4-56363F240FAA}" destId="{6C7C651E-C6E5-4FB7-A913-1F515222D33D}" srcOrd="1" destOrd="0" parTransId="{06F5D82F-7B29-48B5-B5F6-EF0A8BC79F62}" sibTransId="{C418D0FA-C8DA-44D5-9297-B1C91A607429}"/>
    <dgm:cxn modelId="{2B1DBEC8-64A3-4273-8676-EE7DE42D8728}" srcId="{5D752D04-58A8-4FBF-B7D4-56363F240FAA}" destId="{29E1C3A3-7E4B-4B67-909A-84849BF22545}" srcOrd="3" destOrd="0" parTransId="{D8E46591-715D-4F03-AE8C-C360051F5B56}" sibTransId="{3FF74A36-EE65-4BBC-ABC1-7A55BC46F079}"/>
    <dgm:cxn modelId="{3B326313-CBF3-4658-995E-FAD4372B03AB}" type="presOf" srcId="{A3A6C84F-7733-4AF8-9005-237AEA571640}" destId="{6BB0558E-8A69-42F6-B2DA-A00C27DC88BF}" srcOrd="0" destOrd="0" presId="urn:microsoft.com/office/officeart/2005/8/layout/hProcess9"/>
    <dgm:cxn modelId="{86F9F5C4-2FE7-4876-A8CC-C0BCA7B424BA}" srcId="{5D752D04-58A8-4FBF-B7D4-56363F240FAA}" destId="{CF7053E3-E63F-4966-B38C-619ADC52123B}" srcOrd="4" destOrd="0" parTransId="{853C262A-8152-489C-B204-41364D8C84DB}" sibTransId="{0E8209F1-774C-47AD-900B-037B3F538721}"/>
    <dgm:cxn modelId="{608CB427-48F5-4786-89D7-10CA31D27DC9}" type="presOf" srcId="{8C0135C8-5130-4C60-8195-0167886B8B2A}" destId="{8295C359-8FF7-41AB-9F99-CA6B3DB7B9CD}" srcOrd="0" destOrd="0" presId="urn:microsoft.com/office/officeart/2005/8/layout/hProcess9"/>
    <dgm:cxn modelId="{EFEC9D41-40E4-46B1-9B5D-1C10B1011374}" type="presOf" srcId="{6C7C651E-C6E5-4FB7-A913-1F515222D33D}" destId="{BECB86C8-C3B0-4C7A-B1FB-0C8DE4D376A3}" srcOrd="0" destOrd="0" presId="urn:microsoft.com/office/officeart/2005/8/layout/hProcess9"/>
    <dgm:cxn modelId="{1A7156B8-BE23-4D81-B163-883BCCFA92D6}" type="presOf" srcId="{5D752D04-58A8-4FBF-B7D4-56363F240FAA}" destId="{DF4AD2FF-03F6-48FF-B447-EC6FF21D4179}" srcOrd="0" destOrd="0" presId="urn:microsoft.com/office/officeart/2005/8/layout/hProcess9"/>
    <dgm:cxn modelId="{4B1965F0-4191-4D81-9068-B4FB29C9598C}" srcId="{5D752D04-58A8-4FBF-B7D4-56363F240FAA}" destId="{8C0135C8-5130-4C60-8195-0167886B8B2A}" srcOrd="2" destOrd="0" parTransId="{B9962BCE-E4DF-493E-9B3A-5C219F6889C4}" sibTransId="{D606A50E-4F47-4E17-A5B6-AD7DE4AD9E82}"/>
    <dgm:cxn modelId="{2DAE741B-9D7C-4042-AD06-9365B25A1599}" type="presParOf" srcId="{DF4AD2FF-03F6-48FF-B447-EC6FF21D4179}" destId="{B41663F3-3E1F-4F35-A9CA-75723C7D4643}" srcOrd="0" destOrd="0" presId="urn:microsoft.com/office/officeart/2005/8/layout/hProcess9"/>
    <dgm:cxn modelId="{E4110765-6BD5-4495-9D21-767CF7456098}" type="presParOf" srcId="{DF4AD2FF-03F6-48FF-B447-EC6FF21D4179}" destId="{94FC61F7-0E62-4253-8FCE-CCBFDF40C93A}" srcOrd="1" destOrd="0" presId="urn:microsoft.com/office/officeart/2005/8/layout/hProcess9"/>
    <dgm:cxn modelId="{0C04F430-72B3-46A8-A753-6B655DEB9F35}" type="presParOf" srcId="{94FC61F7-0E62-4253-8FCE-CCBFDF40C93A}" destId="{6BB0558E-8A69-42F6-B2DA-A00C27DC88BF}" srcOrd="0" destOrd="0" presId="urn:microsoft.com/office/officeart/2005/8/layout/hProcess9"/>
    <dgm:cxn modelId="{63D7262D-4CC8-4BAB-9021-FE022DD495FD}" type="presParOf" srcId="{94FC61F7-0E62-4253-8FCE-CCBFDF40C93A}" destId="{E569EFB7-8DD3-40CD-995E-FCA157EB655E}" srcOrd="1" destOrd="0" presId="urn:microsoft.com/office/officeart/2005/8/layout/hProcess9"/>
    <dgm:cxn modelId="{F2ADEF2B-5211-48B7-978A-C738BEB8D22B}" type="presParOf" srcId="{94FC61F7-0E62-4253-8FCE-CCBFDF40C93A}" destId="{BECB86C8-C3B0-4C7A-B1FB-0C8DE4D376A3}" srcOrd="2" destOrd="0" presId="urn:microsoft.com/office/officeart/2005/8/layout/hProcess9"/>
    <dgm:cxn modelId="{CCEBBAE8-F865-4263-BD02-B2852F6C8749}" type="presParOf" srcId="{94FC61F7-0E62-4253-8FCE-CCBFDF40C93A}" destId="{899C9BB4-353C-4214-A4C4-AAD672D838B1}" srcOrd="3" destOrd="0" presId="urn:microsoft.com/office/officeart/2005/8/layout/hProcess9"/>
    <dgm:cxn modelId="{958F62D8-15A8-4648-A8AE-9C2EEA5059CE}" type="presParOf" srcId="{94FC61F7-0E62-4253-8FCE-CCBFDF40C93A}" destId="{8295C359-8FF7-41AB-9F99-CA6B3DB7B9CD}" srcOrd="4" destOrd="0" presId="urn:microsoft.com/office/officeart/2005/8/layout/hProcess9"/>
    <dgm:cxn modelId="{91ECB7E5-E328-4C5A-9EBA-ADC144744A4C}" type="presParOf" srcId="{94FC61F7-0E62-4253-8FCE-CCBFDF40C93A}" destId="{1F22384E-2230-461C-BF3C-F05F955AEF57}" srcOrd="5" destOrd="0" presId="urn:microsoft.com/office/officeart/2005/8/layout/hProcess9"/>
    <dgm:cxn modelId="{44E76027-4DC0-49AF-B0AA-C0F18A4A58DA}" type="presParOf" srcId="{94FC61F7-0E62-4253-8FCE-CCBFDF40C93A}" destId="{0A2FC345-C0D4-42C7-8F21-1879F825B6D2}" srcOrd="6" destOrd="0" presId="urn:microsoft.com/office/officeart/2005/8/layout/hProcess9"/>
    <dgm:cxn modelId="{C770E649-D5C2-4FAC-8271-E0B8E4EF0965}" type="presParOf" srcId="{94FC61F7-0E62-4253-8FCE-CCBFDF40C93A}" destId="{B24918F7-DD7D-4746-9122-215289972D19}" srcOrd="7" destOrd="0" presId="urn:microsoft.com/office/officeart/2005/8/layout/hProcess9"/>
    <dgm:cxn modelId="{9F9D29E9-107D-4AA7-B277-00D8DE2EA1DF}" type="presParOf" srcId="{94FC61F7-0E62-4253-8FCE-CCBFDF40C93A}" destId="{90DDA5BF-5800-4A22-8861-DBFD1D041CB0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FD98B5-304A-4BF8-BE9B-84989985A439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1F24C98-E2E8-4489-80B7-160A6511B81B}" type="pres">
      <dgm:prSet presAssocID="{00FD98B5-304A-4BF8-BE9B-84989985A439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D40006C6-7835-4CD3-A8C2-B7CC48B21553}" type="presOf" srcId="{00FD98B5-304A-4BF8-BE9B-84989985A439}" destId="{31F24C98-E2E8-4489-80B7-160A6511B81B}" srcOrd="0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2C79DC9-03F9-42E7-99A7-8D4B90D1105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FF36EF8-F2AD-417B-B898-E31F9F1E9917}">
      <dgm:prSet phldrT="[Text]"/>
      <dgm:spPr/>
      <dgm:t>
        <a:bodyPr/>
        <a:lstStyle/>
        <a:p>
          <a:r>
            <a:rPr lang="cs-CZ" dirty="0" smtClean="0"/>
            <a:t>Voda</a:t>
          </a:r>
          <a:endParaRPr lang="cs-CZ" dirty="0"/>
        </a:p>
      </dgm:t>
    </dgm:pt>
    <dgm:pt modelId="{F1F1D0A6-C818-411D-815F-E2DD29EE5DDD}" type="parTrans" cxnId="{EE1819C5-ABB9-4E0C-AC3A-5BF7BE86B328}">
      <dgm:prSet/>
      <dgm:spPr/>
      <dgm:t>
        <a:bodyPr/>
        <a:lstStyle/>
        <a:p>
          <a:endParaRPr lang="cs-CZ"/>
        </a:p>
      </dgm:t>
    </dgm:pt>
    <dgm:pt modelId="{FA956745-CF0E-40FF-A965-3BC44864921F}" type="sibTrans" cxnId="{EE1819C5-ABB9-4E0C-AC3A-5BF7BE86B328}">
      <dgm:prSet/>
      <dgm:spPr/>
      <dgm:t>
        <a:bodyPr/>
        <a:lstStyle/>
        <a:p>
          <a:endParaRPr lang="cs-CZ"/>
        </a:p>
      </dgm:t>
    </dgm:pt>
    <dgm:pt modelId="{0C6293A8-A190-4EC2-82C4-F15B02EA7854}">
      <dgm:prSet phldrT="[Text]"/>
      <dgm:spPr/>
      <dgm:t>
        <a:bodyPr/>
        <a:lstStyle/>
        <a:p>
          <a:r>
            <a:rPr lang="cs-CZ" dirty="0" smtClean="0"/>
            <a:t>Sladká</a:t>
          </a:r>
          <a:endParaRPr lang="cs-CZ" dirty="0"/>
        </a:p>
      </dgm:t>
    </dgm:pt>
    <dgm:pt modelId="{C8229E87-AFBE-4B7B-9628-CE58ABDB88AA}" type="parTrans" cxnId="{00A43DAD-766B-496E-A840-6ED8595EE8E8}">
      <dgm:prSet/>
      <dgm:spPr/>
      <dgm:t>
        <a:bodyPr/>
        <a:lstStyle/>
        <a:p>
          <a:endParaRPr lang="cs-CZ"/>
        </a:p>
      </dgm:t>
    </dgm:pt>
    <dgm:pt modelId="{1F8FE032-E29C-4D2F-A2FC-44A765759AD8}" type="sibTrans" cxnId="{00A43DAD-766B-496E-A840-6ED8595EE8E8}">
      <dgm:prSet/>
      <dgm:spPr/>
      <dgm:t>
        <a:bodyPr/>
        <a:lstStyle/>
        <a:p>
          <a:endParaRPr lang="cs-CZ"/>
        </a:p>
      </dgm:t>
    </dgm:pt>
    <dgm:pt modelId="{1C7CA535-E64A-4B49-82A4-4B4A0B321F70}">
      <dgm:prSet phldrT="[Text]"/>
      <dgm:spPr/>
      <dgm:t>
        <a:bodyPr/>
        <a:lstStyle/>
        <a:p>
          <a:r>
            <a:rPr lang="cs-CZ" dirty="0" smtClean="0"/>
            <a:t>Řeky</a:t>
          </a:r>
        </a:p>
        <a:p>
          <a:r>
            <a:rPr lang="cs-CZ" smtClean="0"/>
            <a:t>Přehradní </a:t>
          </a:r>
          <a:r>
            <a:rPr lang="cs-CZ" dirty="0" smtClean="0"/>
            <a:t>nádrže</a:t>
          </a:r>
          <a:endParaRPr lang="cs-CZ" dirty="0"/>
        </a:p>
      </dgm:t>
    </dgm:pt>
    <dgm:pt modelId="{35AB8755-BFA1-4CAC-BA92-FF7B2AFFFBE8}" type="parTrans" cxnId="{F61C6842-C882-4870-A7F8-501746CF23CE}">
      <dgm:prSet/>
      <dgm:spPr/>
      <dgm:t>
        <a:bodyPr/>
        <a:lstStyle/>
        <a:p>
          <a:endParaRPr lang="cs-CZ"/>
        </a:p>
      </dgm:t>
    </dgm:pt>
    <dgm:pt modelId="{5C4229B6-DED5-4904-8FC9-6180752945B6}" type="sibTrans" cxnId="{F61C6842-C882-4870-A7F8-501746CF23CE}">
      <dgm:prSet/>
      <dgm:spPr/>
      <dgm:t>
        <a:bodyPr/>
        <a:lstStyle/>
        <a:p>
          <a:endParaRPr lang="cs-CZ"/>
        </a:p>
      </dgm:t>
    </dgm:pt>
    <dgm:pt modelId="{EE86EEA1-46F9-4A37-9C1A-F006A23EFEA4}">
      <dgm:prSet phldrT="[Text]"/>
      <dgm:spPr/>
      <dgm:t>
        <a:bodyPr/>
        <a:lstStyle/>
        <a:p>
          <a:r>
            <a:rPr lang="cs-CZ" dirty="0" smtClean="0"/>
            <a:t>Rybníky a jezera</a:t>
          </a:r>
          <a:endParaRPr lang="cs-CZ" dirty="0"/>
        </a:p>
      </dgm:t>
    </dgm:pt>
    <dgm:pt modelId="{6214772B-55DD-4B82-B4F6-4C4CAB560FC9}" type="parTrans" cxnId="{864AF166-A522-4DC0-9B83-0323CFBA7918}">
      <dgm:prSet/>
      <dgm:spPr/>
      <dgm:t>
        <a:bodyPr/>
        <a:lstStyle/>
        <a:p>
          <a:endParaRPr lang="cs-CZ"/>
        </a:p>
      </dgm:t>
    </dgm:pt>
    <dgm:pt modelId="{DC6C0D2E-A66F-455E-A60C-83103C9AC4F3}" type="sibTrans" cxnId="{864AF166-A522-4DC0-9B83-0323CFBA7918}">
      <dgm:prSet/>
      <dgm:spPr/>
      <dgm:t>
        <a:bodyPr/>
        <a:lstStyle/>
        <a:p>
          <a:endParaRPr lang="cs-CZ"/>
        </a:p>
      </dgm:t>
    </dgm:pt>
    <dgm:pt modelId="{AC35583D-DA38-4676-A17B-6465CBBCCD55}">
      <dgm:prSet phldrT="[Text]"/>
      <dgm:spPr/>
      <dgm:t>
        <a:bodyPr/>
        <a:lstStyle/>
        <a:p>
          <a:r>
            <a:rPr lang="cs-CZ" dirty="0" smtClean="0"/>
            <a:t>Slaná</a:t>
          </a:r>
          <a:endParaRPr lang="cs-CZ" dirty="0"/>
        </a:p>
      </dgm:t>
    </dgm:pt>
    <dgm:pt modelId="{61CA0DE4-208A-424E-ACE5-749FAA70A4F0}" type="parTrans" cxnId="{B7EB1AB6-195C-44EB-898A-B2C4B55266AA}">
      <dgm:prSet/>
      <dgm:spPr/>
      <dgm:t>
        <a:bodyPr/>
        <a:lstStyle/>
        <a:p>
          <a:endParaRPr lang="cs-CZ"/>
        </a:p>
      </dgm:t>
    </dgm:pt>
    <dgm:pt modelId="{4ABB38CE-C6DC-49CF-A31B-9992AA2E771D}" type="sibTrans" cxnId="{B7EB1AB6-195C-44EB-898A-B2C4B55266AA}">
      <dgm:prSet/>
      <dgm:spPr/>
      <dgm:t>
        <a:bodyPr/>
        <a:lstStyle/>
        <a:p>
          <a:endParaRPr lang="cs-CZ"/>
        </a:p>
      </dgm:t>
    </dgm:pt>
    <dgm:pt modelId="{B03C1B6E-6AE3-4D22-AA55-D499A7596EF8}">
      <dgm:prSet phldrT="[Text]"/>
      <dgm:spPr/>
      <dgm:t>
        <a:bodyPr/>
        <a:lstStyle/>
        <a:p>
          <a:r>
            <a:rPr lang="cs-CZ" dirty="0" smtClean="0"/>
            <a:t>Oceány a moře</a:t>
          </a:r>
          <a:endParaRPr lang="cs-CZ" dirty="0"/>
        </a:p>
      </dgm:t>
    </dgm:pt>
    <dgm:pt modelId="{B5D55477-92E0-4A4C-9D59-F96C2C42D747}" type="parTrans" cxnId="{4458C04A-EE9A-447C-BF9A-8DAB95988CB5}">
      <dgm:prSet/>
      <dgm:spPr/>
      <dgm:t>
        <a:bodyPr/>
        <a:lstStyle/>
        <a:p>
          <a:endParaRPr lang="cs-CZ"/>
        </a:p>
      </dgm:t>
    </dgm:pt>
    <dgm:pt modelId="{8310F70A-FB2B-474D-B058-D520AAA34AD6}" type="sibTrans" cxnId="{4458C04A-EE9A-447C-BF9A-8DAB95988CB5}">
      <dgm:prSet/>
      <dgm:spPr/>
      <dgm:t>
        <a:bodyPr/>
        <a:lstStyle/>
        <a:p>
          <a:endParaRPr lang="cs-CZ"/>
        </a:p>
      </dgm:t>
    </dgm:pt>
    <dgm:pt modelId="{2E0AE317-3242-4A0B-96B9-C18A7A057CC9}">
      <dgm:prSet/>
      <dgm:spPr/>
      <dgm:t>
        <a:bodyPr/>
        <a:lstStyle/>
        <a:p>
          <a:r>
            <a:rPr lang="cs-CZ" dirty="0" smtClean="0"/>
            <a:t>Ledovce</a:t>
          </a:r>
          <a:endParaRPr lang="cs-CZ" dirty="0"/>
        </a:p>
      </dgm:t>
    </dgm:pt>
    <dgm:pt modelId="{812F94CB-55F2-4251-8617-A4C85BF12DD9}" type="parTrans" cxnId="{4F244456-D3EA-4052-B86B-29C9B9596870}">
      <dgm:prSet/>
      <dgm:spPr/>
      <dgm:t>
        <a:bodyPr/>
        <a:lstStyle/>
        <a:p>
          <a:endParaRPr lang="cs-CZ"/>
        </a:p>
      </dgm:t>
    </dgm:pt>
    <dgm:pt modelId="{CF470EAD-E61F-4EE5-B8C2-B8A29A7C7CC7}" type="sibTrans" cxnId="{4F244456-D3EA-4052-B86B-29C9B9596870}">
      <dgm:prSet/>
      <dgm:spPr/>
      <dgm:t>
        <a:bodyPr/>
        <a:lstStyle/>
        <a:p>
          <a:endParaRPr lang="cs-CZ"/>
        </a:p>
      </dgm:t>
    </dgm:pt>
    <dgm:pt modelId="{66BFCBE3-501E-465A-8AD3-6D04FB74CC16}">
      <dgm:prSet/>
      <dgm:spPr/>
      <dgm:t>
        <a:bodyPr/>
        <a:lstStyle/>
        <a:p>
          <a:r>
            <a:rPr lang="cs-CZ" dirty="0" smtClean="0"/>
            <a:t>Podpovrchová</a:t>
          </a:r>
        </a:p>
        <a:p>
          <a:r>
            <a:rPr lang="cs-CZ" dirty="0" smtClean="0"/>
            <a:t>voda</a:t>
          </a:r>
          <a:endParaRPr lang="cs-CZ" dirty="0"/>
        </a:p>
      </dgm:t>
    </dgm:pt>
    <dgm:pt modelId="{0DFCD3F6-84DA-408A-BD52-75749744F348}" type="parTrans" cxnId="{B6C43834-43EA-4D04-A03D-EB5F75CC2BB9}">
      <dgm:prSet/>
      <dgm:spPr/>
      <dgm:t>
        <a:bodyPr/>
        <a:lstStyle/>
        <a:p>
          <a:endParaRPr lang="cs-CZ"/>
        </a:p>
      </dgm:t>
    </dgm:pt>
    <dgm:pt modelId="{CDE4224B-143F-4D95-87E0-D10B61DF87FD}" type="sibTrans" cxnId="{B6C43834-43EA-4D04-A03D-EB5F75CC2BB9}">
      <dgm:prSet/>
      <dgm:spPr/>
      <dgm:t>
        <a:bodyPr/>
        <a:lstStyle/>
        <a:p>
          <a:endParaRPr lang="cs-CZ"/>
        </a:p>
      </dgm:t>
    </dgm:pt>
    <dgm:pt modelId="{70738D3D-B900-42F5-9F72-C3114DD0551A}">
      <dgm:prSet/>
      <dgm:spPr/>
      <dgm:t>
        <a:bodyPr/>
        <a:lstStyle/>
        <a:p>
          <a:r>
            <a:rPr lang="cs-CZ" dirty="0" smtClean="0"/>
            <a:t>Půdní voda</a:t>
          </a:r>
          <a:endParaRPr lang="cs-CZ" dirty="0"/>
        </a:p>
      </dgm:t>
    </dgm:pt>
    <dgm:pt modelId="{7BADB93B-6885-44E4-B375-66DB09681A8A}" type="parTrans" cxnId="{A58CD000-AD34-43EF-8936-1FD6FC426596}">
      <dgm:prSet/>
      <dgm:spPr/>
      <dgm:t>
        <a:bodyPr/>
        <a:lstStyle/>
        <a:p>
          <a:endParaRPr lang="cs-CZ"/>
        </a:p>
      </dgm:t>
    </dgm:pt>
    <dgm:pt modelId="{996C7DF2-BE35-4429-9DF2-F456DCB2CE0E}" type="sibTrans" cxnId="{A58CD000-AD34-43EF-8936-1FD6FC426596}">
      <dgm:prSet/>
      <dgm:spPr/>
      <dgm:t>
        <a:bodyPr/>
        <a:lstStyle/>
        <a:p>
          <a:endParaRPr lang="cs-CZ"/>
        </a:p>
      </dgm:t>
    </dgm:pt>
    <dgm:pt modelId="{01824E76-00BD-43A7-B8A7-E2C3B71EB540}">
      <dgm:prSet/>
      <dgm:spPr/>
      <dgm:t>
        <a:bodyPr/>
        <a:lstStyle/>
        <a:p>
          <a:r>
            <a:rPr lang="cs-CZ" dirty="0" smtClean="0"/>
            <a:t>Podzemní voda</a:t>
          </a:r>
          <a:endParaRPr lang="cs-CZ" dirty="0"/>
        </a:p>
      </dgm:t>
    </dgm:pt>
    <dgm:pt modelId="{A22F44E0-E903-4C9E-A707-D618D6CD4E0A}" type="parTrans" cxnId="{1FED624C-041A-4916-9A13-150B593E9121}">
      <dgm:prSet/>
      <dgm:spPr/>
      <dgm:t>
        <a:bodyPr/>
        <a:lstStyle/>
        <a:p>
          <a:endParaRPr lang="cs-CZ"/>
        </a:p>
      </dgm:t>
    </dgm:pt>
    <dgm:pt modelId="{3F571E6A-38A3-477E-9021-8F4427F33A9B}" type="sibTrans" cxnId="{1FED624C-041A-4916-9A13-150B593E9121}">
      <dgm:prSet/>
      <dgm:spPr/>
      <dgm:t>
        <a:bodyPr/>
        <a:lstStyle/>
        <a:p>
          <a:endParaRPr lang="cs-CZ"/>
        </a:p>
      </dgm:t>
    </dgm:pt>
    <dgm:pt modelId="{6EC0DEBC-5455-4745-AEBC-994B71C964D7}" type="pres">
      <dgm:prSet presAssocID="{02C79DC9-03F9-42E7-99A7-8D4B90D1105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9D56C69-6802-4CCD-8233-7A14896D7D48}" type="pres">
      <dgm:prSet presAssocID="{1FF36EF8-F2AD-417B-B898-E31F9F1E9917}" presName="hierRoot1" presStyleCnt="0"/>
      <dgm:spPr/>
      <dgm:t>
        <a:bodyPr/>
        <a:lstStyle/>
        <a:p>
          <a:endParaRPr lang="cs-CZ"/>
        </a:p>
      </dgm:t>
    </dgm:pt>
    <dgm:pt modelId="{D2596114-A160-48B1-A409-6D8BE1877715}" type="pres">
      <dgm:prSet presAssocID="{1FF36EF8-F2AD-417B-B898-E31F9F1E9917}" presName="composite" presStyleCnt="0"/>
      <dgm:spPr/>
      <dgm:t>
        <a:bodyPr/>
        <a:lstStyle/>
        <a:p>
          <a:endParaRPr lang="cs-CZ"/>
        </a:p>
      </dgm:t>
    </dgm:pt>
    <dgm:pt modelId="{055489F9-F440-43F7-B906-B5B48B601979}" type="pres">
      <dgm:prSet presAssocID="{1FF36EF8-F2AD-417B-B898-E31F9F1E9917}" presName="background" presStyleLbl="node0" presStyleIdx="0" presStyleCnt="1"/>
      <dgm:spPr/>
      <dgm:t>
        <a:bodyPr/>
        <a:lstStyle/>
        <a:p>
          <a:endParaRPr lang="cs-CZ"/>
        </a:p>
      </dgm:t>
    </dgm:pt>
    <dgm:pt modelId="{ECC58903-55F1-41BE-8A75-FF43B63D0BDB}" type="pres">
      <dgm:prSet presAssocID="{1FF36EF8-F2AD-417B-B898-E31F9F1E9917}" presName="text" presStyleLbl="fgAcc0" presStyleIdx="0" presStyleCnt="1" custLinFactY="-43446" custLinFactNeighborX="2812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5A752E6-B970-4E9B-BAA0-D9784C802A46}" type="pres">
      <dgm:prSet presAssocID="{1FF36EF8-F2AD-417B-B898-E31F9F1E9917}" presName="hierChild2" presStyleCnt="0"/>
      <dgm:spPr/>
      <dgm:t>
        <a:bodyPr/>
        <a:lstStyle/>
        <a:p>
          <a:endParaRPr lang="cs-CZ"/>
        </a:p>
      </dgm:t>
    </dgm:pt>
    <dgm:pt modelId="{4AF1342E-2388-4E50-BB12-E2F9DC1CC018}" type="pres">
      <dgm:prSet presAssocID="{C8229E87-AFBE-4B7B-9628-CE58ABDB88AA}" presName="Name10" presStyleLbl="parChTrans1D2" presStyleIdx="0" presStyleCnt="2"/>
      <dgm:spPr/>
      <dgm:t>
        <a:bodyPr/>
        <a:lstStyle/>
        <a:p>
          <a:endParaRPr lang="cs-CZ"/>
        </a:p>
      </dgm:t>
    </dgm:pt>
    <dgm:pt modelId="{CAAAC784-83C0-4C32-BA03-140D86AD2050}" type="pres">
      <dgm:prSet presAssocID="{0C6293A8-A190-4EC2-82C4-F15B02EA7854}" presName="hierRoot2" presStyleCnt="0"/>
      <dgm:spPr/>
      <dgm:t>
        <a:bodyPr/>
        <a:lstStyle/>
        <a:p>
          <a:endParaRPr lang="cs-CZ"/>
        </a:p>
      </dgm:t>
    </dgm:pt>
    <dgm:pt modelId="{80A1FA3D-A259-4877-A5B6-13945879B0ED}" type="pres">
      <dgm:prSet presAssocID="{0C6293A8-A190-4EC2-82C4-F15B02EA7854}" presName="composite2" presStyleCnt="0"/>
      <dgm:spPr/>
      <dgm:t>
        <a:bodyPr/>
        <a:lstStyle/>
        <a:p>
          <a:endParaRPr lang="cs-CZ"/>
        </a:p>
      </dgm:t>
    </dgm:pt>
    <dgm:pt modelId="{E9A43E86-E87D-4248-BCE9-97DA52F03BA0}" type="pres">
      <dgm:prSet presAssocID="{0C6293A8-A190-4EC2-82C4-F15B02EA7854}" presName="background2" presStyleLbl="node2" presStyleIdx="0" presStyleCnt="2"/>
      <dgm:spPr/>
      <dgm:t>
        <a:bodyPr/>
        <a:lstStyle/>
        <a:p>
          <a:endParaRPr lang="cs-CZ"/>
        </a:p>
      </dgm:t>
    </dgm:pt>
    <dgm:pt modelId="{E4A9DF1D-1557-4A17-8FF5-A4ED479F96C2}" type="pres">
      <dgm:prSet presAssocID="{0C6293A8-A190-4EC2-82C4-F15B02EA7854}" presName="text2" presStyleLbl="fgAcc2" presStyleIdx="0" presStyleCnt="2" custLinFactY="-31658" custLinFactNeighborX="-9523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28534C5-B96E-4C99-91F2-EFA6848A518D}" type="pres">
      <dgm:prSet presAssocID="{0C6293A8-A190-4EC2-82C4-F15B02EA7854}" presName="hierChild3" presStyleCnt="0"/>
      <dgm:spPr/>
      <dgm:t>
        <a:bodyPr/>
        <a:lstStyle/>
        <a:p>
          <a:endParaRPr lang="cs-CZ"/>
        </a:p>
      </dgm:t>
    </dgm:pt>
    <dgm:pt modelId="{EEFC6642-3365-49BB-B38D-7F324AE0ADDF}" type="pres">
      <dgm:prSet presAssocID="{35AB8755-BFA1-4CAC-BA92-FF7B2AFFFBE8}" presName="Name17" presStyleLbl="parChTrans1D3" presStyleIdx="0" presStyleCnt="5"/>
      <dgm:spPr/>
      <dgm:t>
        <a:bodyPr/>
        <a:lstStyle/>
        <a:p>
          <a:endParaRPr lang="cs-CZ"/>
        </a:p>
      </dgm:t>
    </dgm:pt>
    <dgm:pt modelId="{7887EEB7-E6AD-4BFA-82E7-8B33BC4287C6}" type="pres">
      <dgm:prSet presAssocID="{1C7CA535-E64A-4B49-82A4-4B4A0B321F70}" presName="hierRoot3" presStyleCnt="0"/>
      <dgm:spPr/>
      <dgm:t>
        <a:bodyPr/>
        <a:lstStyle/>
        <a:p>
          <a:endParaRPr lang="cs-CZ"/>
        </a:p>
      </dgm:t>
    </dgm:pt>
    <dgm:pt modelId="{AB796861-AE56-44DF-BBCE-8B6005263F42}" type="pres">
      <dgm:prSet presAssocID="{1C7CA535-E64A-4B49-82A4-4B4A0B321F70}" presName="composite3" presStyleCnt="0"/>
      <dgm:spPr/>
      <dgm:t>
        <a:bodyPr/>
        <a:lstStyle/>
        <a:p>
          <a:endParaRPr lang="cs-CZ"/>
        </a:p>
      </dgm:t>
    </dgm:pt>
    <dgm:pt modelId="{0BDB6805-AE8E-4ECF-8B1C-4B1E909BC369}" type="pres">
      <dgm:prSet presAssocID="{1C7CA535-E64A-4B49-82A4-4B4A0B321F70}" presName="background3" presStyleLbl="node3" presStyleIdx="0" presStyleCnt="5"/>
      <dgm:spPr/>
      <dgm:t>
        <a:bodyPr/>
        <a:lstStyle/>
        <a:p>
          <a:endParaRPr lang="cs-CZ"/>
        </a:p>
      </dgm:t>
    </dgm:pt>
    <dgm:pt modelId="{BFF1360E-B502-4340-961D-ABDC95539612}" type="pres">
      <dgm:prSet presAssocID="{1C7CA535-E64A-4B49-82A4-4B4A0B321F70}" presName="text3" presStyleLbl="fgAcc3" presStyleIdx="0" presStyleCnt="5" custLinFactY="-10006" custLinFactNeighborX="3694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6DD82BB-28FA-42CE-9FB7-A45752216858}" type="pres">
      <dgm:prSet presAssocID="{1C7CA535-E64A-4B49-82A4-4B4A0B321F70}" presName="hierChild4" presStyleCnt="0"/>
      <dgm:spPr/>
      <dgm:t>
        <a:bodyPr/>
        <a:lstStyle/>
        <a:p>
          <a:endParaRPr lang="cs-CZ"/>
        </a:p>
      </dgm:t>
    </dgm:pt>
    <dgm:pt modelId="{F4E57F32-DE7E-4AFF-9CDF-7DD4FC8C2D76}" type="pres">
      <dgm:prSet presAssocID="{6214772B-55DD-4B82-B4F6-4C4CAB560FC9}" presName="Name17" presStyleLbl="parChTrans1D3" presStyleIdx="1" presStyleCnt="5"/>
      <dgm:spPr/>
      <dgm:t>
        <a:bodyPr/>
        <a:lstStyle/>
        <a:p>
          <a:endParaRPr lang="cs-CZ"/>
        </a:p>
      </dgm:t>
    </dgm:pt>
    <dgm:pt modelId="{678EE7AD-E193-4D98-98B7-63951A5F1C76}" type="pres">
      <dgm:prSet presAssocID="{EE86EEA1-46F9-4A37-9C1A-F006A23EFEA4}" presName="hierRoot3" presStyleCnt="0"/>
      <dgm:spPr/>
      <dgm:t>
        <a:bodyPr/>
        <a:lstStyle/>
        <a:p>
          <a:endParaRPr lang="cs-CZ"/>
        </a:p>
      </dgm:t>
    </dgm:pt>
    <dgm:pt modelId="{1F3C0EE0-EA02-4334-AC12-030CAB7FD66F}" type="pres">
      <dgm:prSet presAssocID="{EE86EEA1-46F9-4A37-9C1A-F006A23EFEA4}" presName="composite3" presStyleCnt="0"/>
      <dgm:spPr/>
      <dgm:t>
        <a:bodyPr/>
        <a:lstStyle/>
        <a:p>
          <a:endParaRPr lang="cs-CZ"/>
        </a:p>
      </dgm:t>
    </dgm:pt>
    <dgm:pt modelId="{69D521C1-42FB-44BC-8D5D-5B70F7DA262C}" type="pres">
      <dgm:prSet presAssocID="{EE86EEA1-46F9-4A37-9C1A-F006A23EFEA4}" presName="background3" presStyleLbl="node3" presStyleIdx="1" presStyleCnt="5"/>
      <dgm:spPr/>
      <dgm:t>
        <a:bodyPr/>
        <a:lstStyle/>
        <a:p>
          <a:endParaRPr lang="cs-CZ"/>
        </a:p>
      </dgm:t>
    </dgm:pt>
    <dgm:pt modelId="{9895918B-7AEB-46D6-866B-262BD3A19865}" type="pres">
      <dgm:prSet presAssocID="{EE86EEA1-46F9-4A37-9C1A-F006A23EFEA4}" presName="text3" presStyleLbl="fgAcc3" presStyleIdx="1" presStyleCnt="5" custLinFactY="-10006" custLinFactNeighborX="6557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0926772-6C60-4C65-B873-19D4749D31F3}" type="pres">
      <dgm:prSet presAssocID="{EE86EEA1-46F9-4A37-9C1A-F006A23EFEA4}" presName="hierChild4" presStyleCnt="0"/>
      <dgm:spPr/>
      <dgm:t>
        <a:bodyPr/>
        <a:lstStyle/>
        <a:p>
          <a:endParaRPr lang="cs-CZ"/>
        </a:p>
      </dgm:t>
    </dgm:pt>
    <dgm:pt modelId="{E7A40EDB-6CFF-40E3-9CAC-A24BD8B96039}" type="pres">
      <dgm:prSet presAssocID="{812F94CB-55F2-4251-8617-A4C85BF12DD9}" presName="Name17" presStyleLbl="parChTrans1D3" presStyleIdx="2" presStyleCnt="5"/>
      <dgm:spPr/>
      <dgm:t>
        <a:bodyPr/>
        <a:lstStyle/>
        <a:p>
          <a:endParaRPr lang="cs-CZ"/>
        </a:p>
      </dgm:t>
    </dgm:pt>
    <dgm:pt modelId="{E8456818-612F-4166-84A2-31B19D6D54DE}" type="pres">
      <dgm:prSet presAssocID="{2E0AE317-3242-4A0B-96B9-C18A7A057CC9}" presName="hierRoot3" presStyleCnt="0"/>
      <dgm:spPr/>
      <dgm:t>
        <a:bodyPr/>
        <a:lstStyle/>
        <a:p>
          <a:endParaRPr lang="cs-CZ"/>
        </a:p>
      </dgm:t>
    </dgm:pt>
    <dgm:pt modelId="{CB260FD4-7F97-4AEA-B994-E2331EF9B07C}" type="pres">
      <dgm:prSet presAssocID="{2E0AE317-3242-4A0B-96B9-C18A7A057CC9}" presName="composite3" presStyleCnt="0"/>
      <dgm:spPr/>
      <dgm:t>
        <a:bodyPr/>
        <a:lstStyle/>
        <a:p>
          <a:endParaRPr lang="cs-CZ"/>
        </a:p>
      </dgm:t>
    </dgm:pt>
    <dgm:pt modelId="{6CE2F050-D02F-4E13-834C-9C404864A6D3}" type="pres">
      <dgm:prSet presAssocID="{2E0AE317-3242-4A0B-96B9-C18A7A057CC9}" presName="background3" presStyleLbl="node3" presStyleIdx="2" presStyleCnt="5"/>
      <dgm:spPr/>
      <dgm:t>
        <a:bodyPr/>
        <a:lstStyle/>
        <a:p>
          <a:endParaRPr lang="cs-CZ"/>
        </a:p>
      </dgm:t>
    </dgm:pt>
    <dgm:pt modelId="{60FB12F8-F138-4E0F-A4F8-AAF47205686B}" type="pres">
      <dgm:prSet presAssocID="{2E0AE317-3242-4A0B-96B9-C18A7A057CC9}" presName="text3" presStyleLbl="fgAcc3" presStyleIdx="2" presStyleCnt="5" custLinFactY="-10006" custLinFactNeighborX="-586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F0DE1B1-9F89-4276-BCDE-B7C677DD243F}" type="pres">
      <dgm:prSet presAssocID="{2E0AE317-3242-4A0B-96B9-C18A7A057CC9}" presName="hierChild4" presStyleCnt="0"/>
      <dgm:spPr/>
      <dgm:t>
        <a:bodyPr/>
        <a:lstStyle/>
        <a:p>
          <a:endParaRPr lang="cs-CZ"/>
        </a:p>
      </dgm:t>
    </dgm:pt>
    <dgm:pt modelId="{81A2ED72-6894-4ACE-B058-E88E39B29B9A}" type="pres">
      <dgm:prSet presAssocID="{0DFCD3F6-84DA-408A-BD52-75749744F348}" presName="Name17" presStyleLbl="parChTrans1D3" presStyleIdx="3" presStyleCnt="5"/>
      <dgm:spPr/>
      <dgm:t>
        <a:bodyPr/>
        <a:lstStyle/>
        <a:p>
          <a:endParaRPr lang="cs-CZ"/>
        </a:p>
      </dgm:t>
    </dgm:pt>
    <dgm:pt modelId="{E2857E98-CF13-448C-8255-B08FE665F71B}" type="pres">
      <dgm:prSet presAssocID="{66BFCBE3-501E-465A-8AD3-6D04FB74CC16}" presName="hierRoot3" presStyleCnt="0"/>
      <dgm:spPr/>
      <dgm:t>
        <a:bodyPr/>
        <a:lstStyle/>
        <a:p>
          <a:endParaRPr lang="cs-CZ"/>
        </a:p>
      </dgm:t>
    </dgm:pt>
    <dgm:pt modelId="{66A1A45A-1A54-4DB0-B25A-7BA91B1E784E}" type="pres">
      <dgm:prSet presAssocID="{66BFCBE3-501E-465A-8AD3-6D04FB74CC16}" presName="composite3" presStyleCnt="0"/>
      <dgm:spPr/>
      <dgm:t>
        <a:bodyPr/>
        <a:lstStyle/>
        <a:p>
          <a:endParaRPr lang="cs-CZ"/>
        </a:p>
      </dgm:t>
    </dgm:pt>
    <dgm:pt modelId="{88959D8D-34C7-48F1-B3D6-1CD67702F47F}" type="pres">
      <dgm:prSet presAssocID="{66BFCBE3-501E-465A-8AD3-6D04FB74CC16}" presName="background3" presStyleLbl="node3" presStyleIdx="3" presStyleCnt="5"/>
      <dgm:spPr/>
      <dgm:t>
        <a:bodyPr/>
        <a:lstStyle/>
        <a:p>
          <a:endParaRPr lang="cs-CZ"/>
        </a:p>
      </dgm:t>
    </dgm:pt>
    <dgm:pt modelId="{46D13808-BC5B-4960-8250-EC5A68951EF9}" type="pres">
      <dgm:prSet presAssocID="{66BFCBE3-501E-465A-8AD3-6D04FB74CC16}" presName="text3" presStyleLbl="fgAcc3" presStyleIdx="3" presStyleCnt="5" custLinFactY="-10006" custLinFactNeighborX="-2726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4EC8365-9987-480A-B2BB-661A7B14626E}" type="pres">
      <dgm:prSet presAssocID="{66BFCBE3-501E-465A-8AD3-6D04FB74CC16}" presName="hierChild4" presStyleCnt="0"/>
      <dgm:spPr/>
      <dgm:t>
        <a:bodyPr/>
        <a:lstStyle/>
        <a:p>
          <a:endParaRPr lang="cs-CZ"/>
        </a:p>
      </dgm:t>
    </dgm:pt>
    <dgm:pt modelId="{BB464BD0-9DAC-4329-92E8-A3ACED1755DB}" type="pres">
      <dgm:prSet presAssocID="{7BADB93B-6885-44E4-B375-66DB09681A8A}" presName="Name23" presStyleLbl="parChTrans1D4" presStyleIdx="0" presStyleCnt="2"/>
      <dgm:spPr/>
      <dgm:t>
        <a:bodyPr/>
        <a:lstStyle/>
        <a:p>
          <a:endParaRPr lang="cs-CZ"/>
        </a:p>
      </dgm:t>
    </dgm:pt>
    <dgm:pt modelId="{A1AF9CBC-98ED-4792-B5D2-9ABA46065B50}" type="pres">
      <dgm:prSet presAssocID="{70738D3D-B900-42F5-9F72-C3114DD0551A}" presName="hierRoot4" presStyleCnt="0"/>
      <dgm:spPr/>
      <dgm:t>
        <a:bodyPr/>
        <a:lstStyle/>
        <a:p>
          <a:endParaRPr lang="cs-CZ"/>
        </a:p>
      </dgm:t>
    </dgm:pt>
    <dgm:pt modelId="{9AB3DF5B-0B3D-44BB-8EB6-A8EB9481A284}" type="pres">
      <dgm:prSet presAssocID="{70738D3D-B900-42F5-9F72-C3114DD0551A}" presName="composite4" presStyleCnt="0"/>
      <dgm:spPr/>
      <dgm:t>
        <a:bodyPr/>
        <a:lstStyle/>
        <a:p>
          <a:endParaRPr lang="cs-CZ"/>
        </a:p>
      </dgm:t>
    </dgm:pt>
    <dgm:pt modelId="{112EA281-B341-44AA-AB64-B702CD3F7474}" type="pres">
      <dgm:prSet presAssocID="{70738D3D-B900-42F5-9F72-C3114DD0551A}" presName="background4" presStyleLbl="node4" presStyleIdx="0" presStyleCnt="2"/>
      <dgm:spPr/>
      <dgm:t>
        <a:bodyPr/>
        <a:lstStyle/>
        <a:p>
          <a:endParaRPr lang="cs-CZ"/>
        </a:p>
      </dgm:t>
    </dgm:pt>
    <dgm:pt modelId="{6B1208F4-729E-4B04-8319-40D387026F10}" type="pres">
      <dgm:prSet presAssocID="{70738D3D-B900-42F5-9F72-C3114DD0551A}" presName="text4" presStyleLbl="fgAcc4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86A5D24-81F0-4CCF-958B-573C4E4E77AE}" type="pres">
      <dgm:prSet presAssocID="{70738D3D-B900-42F5-9F72-C3114DD0551A}" presName="hierChild5" presStyleCnt="0"/>
      <dgm:spPr/>
      <dgm:t>
        <a:bodyPr/>
        <a:lstStyle/>
        <a:p>
          <a:endParaRPr lang="cs-CZ"/>
        </a:p>
      </dgm:t>
    </dgm:pt>
    <dgm:pt modelId="{4A50A022-BBAE-455B-B222-44CA18BF37F8}" type="pres">
      <dgm:prSet presAssocID="{A22F44E0-E903-4C9E-A707-D618D6CD4E0A}" presName="Name23" presStyleLbl="parChTrans1D4" presStyleIdx="1" presStyleCnt="2"/>
      <dgm:spPr/>
      <dgm:t>
        <a:bodyPr/>
        <a:lstStyle/>
        <a:p>
          <a:endParaRPr lang="cs-CZ"/>
        </a:p>
      </dgm:t>
    </dgm:pt>
    <dgm:pt modelId="{E694FD58-8452-4874-BF5E-F2392FA3AE24}" type="pres">
      <dgm:prSet presAssocID="{01824E76-00BD-43A7-B8A7-E2C3B71EB540}" presName="hierRoot4" presStyleCnt="0"/>
      <dgm:spPr/>
      <dgm:t>
        <a:bodyPr/>
        <a:lstStyle/>
        <a:p>
          <a:endParaRPr lang="cs-CZ"/>
        </a:p>
      </dgm:t>
    </dgm:pt>
    <dgm:pt modelId="{D833B195-58E7-4ACE-AD5E-C26AD2252221}" type="pres">
      <dgm:prSet presAssocID="{01824E76-00BD-43A7-B8A7-E2C3B71EB540}" presName="composite4" presStyleCnt="0"/>
      <dgm:spPr/>
      <dgm:t>
        <a:bodyPr/>
        <a:lstStyle/>
        <a:p>
          <a:endParaRPr lang="cs-CZ"/>
        </a:p>
      </dgm:t>
    </dgm:pt>
    <dgm:pt modelId="{7B96C9E6-07C9-4C35-8671-3C4B705F2BD8}" type="pres">
      <dgm:prSet presAssocID="{01824E76-00BD-43A7-B8A7-E2C3B71EB540}" presName="background4" presStyleLbl="node4" presStyleIdx="1" presStyleCnt="2"/>
      <dgm:spPr/>
      <dgm:t>
        <a:bodyPr/>
        <a:lstStyle/>
        <a:p>
          <a:endParaRPr lang="cs-CZ"/>
        </a:p>
      </dgm:t>
    </dgm:pt>
    <dgm:pt modelId="{5BFF0809-5D58-4A84-990A-65BA20EECCA3}" type="pres">
      <dgm:prSet presAssocID="{01824E76-00BD-43A7-B8A7-E2C3B71EB540}" presName="text4" presStyleLbl="fgAcc4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DA49F4A-B1FC-44E6-8976-1EEC7D2DFA6C}" type="pres">
      <dgm:prSet presAssocID="{01824E76-00BD-43A7-B8A7-E2C3B71EB540}" presName="hierChild5" presStyleCnt="0"/>
      <dgm:spPr/>
      <dgm:t>
        <a:bodyPr/>
        <a:lstStyle/>
        <a:p>
          <a:endParaRPr lang="cs-CZ"/>
        </a:p>
      </dgm:t>
    </dgm:pt>
    <dgm:pt modelId="{F0E82AFC-2E5F-4715-8611-4C8026F1C39D}" type="pres">
      <dgm:prSet presAssocID="{61CA0DE4-208A-424E-ACE5-749FAA70A4F0}" presName="Name10" presStyleLbl="parChTrans1D2" presStyleIdx="1" presStyleCnt="2"/>
      <dgm:spPr/>
      <dgm:t>
        <a:bodyPr/>
        <a:lstStyle/>
        <a:p>
          <a:endParaRPr lang="cs-CZ"/>
        </a:p>
      </dgm:t>
    </dgm:pt>
    <dgm:pt modelId="{B8953B92-0820-40B2-8786-D21E798D03D1}" type="pres">
      <dgm:prSet presAssocID="{AC35583D-DA38-4676-A17B-6465CBBCCD55}" presName="hierRoot2" presStyleCnt="0"/>
      <dgm:spPr/>
      <dgm:t>
        <a:bodyPr/>
        <a:lstStyle/>
        <a:p>
          <a:endParaRPr lang="cs-CZ"/>
        </a:p>
      </dgm:t>
    </dgm:pt>
    <dgm:pt modelId="{C99B75E3-32F3-4F7E-BA5F-85EE3A0F84D2}" type="pres">
      <dgm:prSet presAssocID="{AC35583D-DA38-4676-A17B-6465CBBCCD55}" presName="composite2" presStyleCnt="0"/>
      <dgm:spPr/>
      <dgm:t>
        <a:bodyPr/>
        <a:lstStyle/>
        <a:p>
          <a:endParaRPr lang="cs-CZ"/>
        </a:p>
      </dgm:t>
    </dgm:pt>
    <dgm:pt modelId="{7283F7BD-AAC4-415F-A1A3-A8546C63CD23}" type="pres">
      <dgm:prSet presAssocID="{AC35583D-DA38-4676-A17B-6465CBBCCD55}" presName="background2" presStyleLbl="node2" presStyleIdx="1" presStyleCnt="2"/>
      <dgm:spPr/>
      <dgm:t>
        <a:bodyPr/>
        <a:lstStyle/>
        <a:p>
          <a:endParaRPr lang="cs-CZ"/>
        </a:p>
      </dgm:t>
    </dgm:pt>
    <dgm:pt modelId="{890217F7-B12D-4D96-8594-6BEA31C4323E}" type="pres">
      <dgm:prSet presAssocID="{AC35583D-DA38-4676-A17B-6465CBBCCD55}" presName="text2" presStyleLbl="fgAcc2" presStyleIdx="1" presStyleCnt="2" custLinFactY="-31658" custLinFactNeighborX="-4867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2CC4C0D-459E-4960-80D8-21C122C99B88}" type="pres">
      <dgm:prSet presAssocID="{AC35583D-DA38-4676-A17B-6465CBBCCD55}" presName="hierChild3" presStyleCnt="0"/>
      <dgm:spPr/>
      <dgm:t>
        <a:bodyPr/>
        <a:lstStyle/>
        <a:p>
          <a:endParaRPr lang="cs-CZ"/>
        </a:p>
      </dgm:t>
    </dgm:pt>
    <dgm:pt modelId="{74E75380-E91D-4032-BC15-363CF55D0A9F}" type="pres">
      <dgm:prSet presAssocID="{B5D55477-92E0-4A4C-9D59-F96C2C42D747}" presName="Name17" presStyleLbl="parChTrans1D3" presStyleIdx="4" presStyleCnt="5"/>
      <dgm:spPr/>
      <dgm:t>
        <a:bodyPr/>
        <a:lstStyle/>
        <a:p>
          <a:endParaRPr lang="cs-CZ"/>
        </a:p>
      </dgm:t>
    </dgm:pt>
    <dgm:pt modelId="{86228BE0-D547-43DA-B48E-90058B8911B0}" type="pres">
      <dgm:prSet presAssocID="{B03C1B6E-6AE3-4D22-AA55-D499A7596EF8}" presName="hierRoot3" presStyleCnt="0"/>
      <dgm:spPr/>
      <dgm:t>
        <a:bodyPr/>
        <a:lstStyle/>
        <a:p>
          <a:endParaRPr lang="cs-CZ"/>
        </a:p>
      </dgm:t>
    </dgm:pt>
    <dgm:pt modelId="{D7D4A2CE-F81A-444C-AE45-ED5CA601E9A2}" type="pres">
      <dgm:prSet presAssocID="{B03C1B6E-6AE3-4D22-AA55-D499A7596EF8}" presName="composite3" presStyleCnt="0"/>
      <dgm:spPr/>
      <dgm:t>
        <a:bodyPr/>
        <a:lstStyle/>
        <a:p>
          <a:endParaRPr lang="cs-CZ"/>
        </a:p>
      </dgm:t>
    </dgm:pt>
    <dgm:pt modelId="{3FB1A6B4-0F10-44B9-AB15-165DBA99B298}" type="pres">
      <dgm:prSet presAssocID="{B03C1B6E-6AE3-4D22-AA55-D499A7596EF8}" presName="background3" presStyleLbl="node3" presStyleIdx="4" presStyleCnt="5"/>
      <dgm:spPr/>
      <dgm:t>
        <a:bodyPr/>
        <a:lstStyle/>
        <a:p>
          <a:endParaRPr lang="cs-CZ"/>
        </a:p>
      </dgm:t>
    </dgm:pt>
    <dgm:pt modelId="{A60827AD-F380-4930-BC32-14DA4123D7DD}" type="pres">
      <dgm:prSet presAssocID="{B03C1B6E-6AE3-4D22-AA55-D499A7596EF8}" presName="text3" presStyleLbl="fgAcc3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DBFF624-BE71-4BD2-AA52-3642B898AA5C}" type="pres">
      <dgm:prSet presAssocID="{B03C1B6E-6AE3-4D22-AA55-D499A7596EF8}" presName="hierChild4" presStyleCnt="0"/>
      <dgm:spPr/>
      <dgm:t>
        <a:bodyPr/>
        <a:lstStyle/>
        <a:p>
          <a:endParaRPr lang="cs-CZ"/>
        </a:p>
      </dgm:t>
    </dgm:pt>
  </dgm:ptLst>
  <dgm:cxnLst>
    <dgm:cxn modelId="{A2AE76A1-F7C5-4001-9613-6B9C6AF55178}" type="presOf" srcId="{70738D3D-B900-42F5-9F72-C3114DD0551A}" destId="{6B1208F4-729E-4B04-8319-40D387026F10}" srcOrd="0" destOrd="0" presId="urn:microsoft.com/office/officeart/2005/8/layout/hierarchy1"/>
    <dgm:cxn modelId="{846353DB-2155-460D-BFC6-F0E23BD0E3A1}" type="presOf" srcId="{01824E76-00BD-43A7-B8A7-E2C3B71EB540}" destId="{5BFF0809-5D58-4A84-990A-65BA20EECCA3}" srcOrd="0" destOrd="0" presId="urn:microsoft.com/office/officeart/2005/8/layout/hierarchy1"/>
    <dgm:cxn modelId="{E90D6732-E5E7-4520-B2C4-48B1F9CDFC2B}" type="presOf" srcId="{A22F44E0-E903-4C9E-A707-D618D6CD4E0A}" destId="{4A50A022-BBAE-455B-B222-44CA18BF37F8}" srcOrd="0" destOrd="0" presId="urn:microsoft.com/office/officeart/2005/8/layout/hierarchy1"/>
    <dgm:cxn modelId="{9E2EE633-48A6-408E-96C0-B0C381040FEA}" type="presOf" srcId="{2E0AE317-3242-4A0B-96B9-C18A7A057CC9}" destId="{60FB12F8-F138-4E0F-A4F8-AAF47205686B}" srcOrd="0" destOrd="0" presId="urn:microsoft.com/office/officeart/2005/8/layout/hierarchy1"/>
    <dgm:cxn modelId="{1FED624C-041A-4916-9A13-150B593E9121}" srcId="{66BFCBE3-501E-465A-8AD3-6D04FB74CC16}" destId="{01824E76-00BD-43A7-B8A7-E2C3B71EB540}" srcOrd="1" destOrd="0" parTransId="{A22F44E0-E903-4C9E-A707-D618D6CD4E0A}" sibTransId="{3F571E6A-38A3-477E-9021-8F4427F33A9B}"/>
    <dgm:cxn modelId="{A950377B-D7F8-4A48-A273-F2C84D0C2413}" type="presOf" srcId="{812F94CB-55F2-4251-8617-A4C85BF12DD9}" destId="{E7A40EDB-6CFF-40E3-9CAC-A24BD8B96039}" srcOrd="0" destOrd="0" presId="urn:microsoft.com/office/officeart/2005/8/layout/hierarchy1"/>
    <dgm:cxn modelId="{4F8C81D7-8E3C-4C03-847A-EE8761EBB5E3}" type="presOf" srcId="{1FF36EF8-F2AD-417B-B898-E31F9F1E9917}" destId="{ECC58903-55F1-41BE-8A75-FF43B63D0BDB}" srcOrd="0" destOrd="0" presId="urn:microsoft.com/office/officeart/2005/8/layout/hierarchy1"/>
    <dgm:cxn modelId="{483C549A-494E-4504-9493-5810E44A4EA2}" type="presOf" srcId="{66BFCBE3-501E-465A-8AD3-6D04FB74CC16}" destId="{46D13808-BC5B-4960-8250-EC5A68951EF9}" srcOrd="0" destOrd="0" presId="urn:microsoft.com/office/officeart/2005/8/layout/hierarchy1"/>
    <dgm:cxn modelId="{EE1819C5-ABB9-4E0C-AC3A-5BF7BE86B328}" srcId="{02C79DC9-03F9-42E7-99A7-8D4B90D11055}" destId="{1FF36EF8-F2AD-417B-B898-E31F9F1E9917}" srcOrd="0" destOrd="0" parTransId="{F1F1D0A6-C818-411D-815F-E2DD29EE5DDD}" sibTransId="{FA956745-CF0E-40FF-A965-3BC44864921F}"/>
    <dgm:cxn modelId="{F61C6842-C882-4870-A7F8-501746CF23CE}" srcId="{0C6293A8-A190-4EC2-82C4-F15B02EA7854}" destId="{1C7CA535-E64A-4B49-82A4-4B4A0B321F70}" srcOrd="0" destOrd="0" parTransId="{35AB8755-BFA1-4CAC-BA92-FF7B2AFFFBE8}" sibTransId="{5C4229B6-DED5-4904-8FC9-6180752945B6}"/>
    <dgm:cxn modelId="{CCBF9E33-6D17-49E8-8C07-B625DE9C96E5}" type="presOf" srcId="{35AB8755-BFA1-4CAC-BA92-FF7B2AFFFBE8}" destId="{EEFC6642-3365-49BB-B38D-7F324AE0ADDF}" srcOrd="0" destOrd="0" presId="urn:microsoft.com/office/officeart/2005/8/layout/hierarchy1"/>
    <dgm:cxn modelId="{156944C7-4BCC-4EE6-90F2-A29545B85770}" type="presOf" srcId="{6214772B-55DD-4B82-B4F6-4C4CAB560FC9}" destId="{F4E57F32-DE7E-4AFF-9CDF-7DD4FC8C2D76}" srcOrd="0" destOrd="0" presId="urn:microsoft.com/office/officeart/2005/8/layout/hierarchy1"/>
    <dgm:cxn modelId="{00A43DAD-766B-496E-A840-6ED8595EE8E8}" srcId="{1FF36EF8-F2AD-417B-B898-E31F9F1E9917}" destId="{0C6293A8-A190-4EC2-82C4-F15B02EA7854}" srcOrd="0" destOrd="0" parTransId="{C8229E87-AFBE-4B7B-9628-CE58ABDB88AA}" sibTransId="{1F8FE032-E29C-4D2F-A2FC-44A765759AD8}"/>
    <dgm:cxn modelId="{AE021755-3180-4D7F-8473-5DB52AF81FA1}" type="presOf" srcId="{C8229E87-AFBE-4B7B-9628-CE58ABDB88AA}" destId="{4AF1342E-2388-4E50-BB12-E2F9DC1CC018}" srcOrd="0" destOrd="0" presId="urn:microsoft.com/office/officeart/2005/8/layout/hierarchy1"/>
    <dgm:cxn modelId="{B7EB1AB6-195C-44EB-898A-B2C4B55266AA}" srcId="{1FF36EF8-F2AD-417B-B898-E31F9F1E9917}" destId="{AC35583D-DA38-4676-A17B-6465CBBCCD55}" srcOrd="1" destOrd="0" parTransId="{61CA0DE4-208A-424E-ACE5-749FAA70A4F0}" sibTransId="{4ABB38CE-C6DC-49CF-A31B-9992AA2E771D}"/>
    <dgm:cxn modelId="{E7DA9138-5D53-4EC8-9B02-8C777C774B58}" type="presOf" srcId="{AC35583D-DA38-4676-A17B-6465CBBCCD55}" destId="{890217F7-B12D-4D96-8594-6BEA31C4323E}" srcOrd="0" destOrd="0" presId="urn:microsoft.com/office/officeart/2005/8/layout/hierarchy1"/>
    <dgm:cxn modelId="{E02BE9D0-0AD8-4994-82F9-84B544315EFC}" type="presOf" srcId="{02C79DC9-03F9-42E7-99A7-8D4B90D11055}" destId="{6EC0DEBC-5455-4745-AEBC-994B71C964D7}" srcOrd="0" destOrd="0" presId="urn:microsoft.com/office/officeart/2005/8/layout/hierarchy1"/>
    <dgm:cxn modelId="{F411DE4D-2C59-4EAF-9908-E9644279F5A3}" type="presOf" srcId="{0C6293A8-A190-4EC2-82C4-F15B02EA7854}" destId="{E4A9DF1D-1557-4A17-8FF5-A4ED479F96C2}" srcOrd="0" destOrd="0" presId="urn:microsoft.com/office/officeart/2005/8/layout/hierarchy1"/>
    <dgm:cxn modelId="{4F244456-D3EA-4052-B86B-29C9B9596870}" srcId="{0C6293A8-A190-4EC2-82C4-F15B02EA7854}" destId="{2E0AE317-3242-4A0B-96B9-C18A7A057CC9}" srcOrd="2" destOrd="0" parTransId="{812F94CB-55F2-4251-8617-A4C85BF12DD9}" sibTransId="{CF470EAD-E61F-4EE5-B8C2-B8A29A7C7CC7}"/>
    <dgm:cxn modelId="{A58CD000-AD34-43EF-8936-1FD6FC426596}" srcId="{66BFCBE3-501E-465A-8AD3-6D04FB74CC16}" destId="{70738D3D-B900-42F5-9F72-C3114DD0551A}" srcOrd="0" destOrd="0" parTransId="{7BADB93B-6885-44E4-B375-66DB09681A8A}" sibTransId="{996C7DF2-BE35-4429-9DF2-F456DCB2CE0E}"/>
    <dgm:cxn modelId="{B6C43834-43EA-4D04-A03D-EB5F75CC2BB9}" srcId="{0C6293A8-A190-4EC2-82C4-F15B02EA7854}" destId="{66BFCBE3-501E-465A-8AD3-6D04FB74CC16}" srcOrd="3" destOrd="0" parTransId="{0DFCD3F6-84DA-408A-BD52-75749744F348}" sibTransId="{CDE4224B-143F-4D95-87E0-D10B61DF87FD}"/>
    <dgm:cxn modelId="{BBB117B0-E649-4E66-B6A2-69BEAD002372}" type="presOf" srcId="{1C7CA535-E64A-4B49-82A4-4B4A0B321F70}" destId="{BFF1360E-B502-4340-961D-ABDC95539612}" srcOrd="0" destOrd="0" presId="urn:microsoft.com/office/officeart/2005/8/layout/hierarchy1"/>
    <dgm:cxn modelId="{864AF166-A522-4DC0-9B83-0323CFBA7918}" srcId="{0C6293A8-A190-4EC2-82C4-F15B02EA7854}" destId="{EE86EEA1-46F9-4A37-9C1A-F006A23EFEA4}" srcOrd="1" destOrd="0" parTransId="{6214772B-55DD-4B82-B4F6-4C4CAB560FC9}" sibTransId="{DC6C0D2E-A66F-455E-A60C-83103C9AC4F3}"/>
    <dgm:cxn modelId="{5C96A653-AE8C-4DCE-A0C1-529A25F6F184}" type="presOf" srcId="{EE86EEA1-46F9-4A37-9C1A-F006A23EFEA4}" destId="{9895918B-7AEB-46D6-866B-262BD3A19865}" srcOrd="0" destOrd="0" presId="urn:microsoft.com/office/officeart/2005/8/layout/hierarchy1"/>
    <dgm:cxn modelId="{B3AE5C2A-BC91-44B9-BA15-DA859D12BBFA}" type="presOf" srcId="{B5D55477-92E0-4A4C-9D59-F96C2C42D747}" destId="{74E75380-E91D-4032-BC15-363CF55D0A9F}" srcOrd="0" destOrd="0" presId="urn:microsoft.com/office/officeart/2005/8/layout/hierarchy1"/>
    <dgm:cxn modelId="{E6C8DCA5-A30C-46E2-BE82-66630DD536C2}" type="presOf" srcId="{B03C1B6E-6AE3-4D22-AA55-D499A7596EF8}" destId="{A60827AD-F380-4930-BC32-14DA4123D7DD}" srcOrd="0" destOrd="0" presId="urn:microsoft.com/office/officeart/2005/8/layout/hierarchy1"/>
    <dgm:cxn modelId="{FBE5ABDE-19E6-4FBC-A5DD-EBD70A69CB80}" type="presOf" srcId="{0DFCD3F6-84DA-408A-BD52-75749744F348}" destId="{81A2ED72-6894-4ACE-B058-E88E39B29B9A}" srcOrd="0" destOrd="0" presId="urn:microsoft.com/office/officeart/2005/8/layout/hierarchy1"/>
    <dgm:cxn modelId="{81B28138-28C8-4CEC-95E7-9F01934E0650}" type="presOf" srcId="{7BADB93B-6885-44E4-B375-66DB09681A8A}" destId="{BB464BD0-9DAC-4329-92E8-A3ACED1755DB}" srcOrd="0" destOrd="0" presId="urn:microsoft.com/office/officeart/2005/8/layout/hierarchy1"/>
    <dgm:cxn modelId="{4458C04A-EE9A-447C-BF9A-8DAB95988CB5}" srcId="{AC35583D-DA38-4676-A17B-6465CBBCCD55}" destId="{B03C1B6E-6AE3-4D22-AA55-D499A7596EF8}" srcOrd="0" destOrd="0" parTransId="{B5D55477-92E0-4A4C-9D59-F96C2C42D747}" sibTransId="{8310F70A-FB2B-474D-B058-D520AAA34AD6}"/>
    <dgm:cxn modelId="{449368B7-D703-486D-861E-48E0A0B47F5E}" type="presOf" srcId="{61CA0DE4-208A-424E-ACE5-749FAA70A4F0}" destId="{F0E82AFC-2E5F-4715-8611-4C8026F1C39D}" srcOrd="0" destOrd="0" presId="urn:microsoft.com/office/officeart/2005/8/layout/hierarchy1"/>
    <dgm:cxn modelId="{E2582FE0-C60D-495D-9189-84987DFBCE85}" type="presParOf" srcId="{6EC0DEBC-5455-4745-AEBC-994B71C964D7}" destId="{39D56C69-6802-4CCD-8233-7A14896D7D48}" srcOrd="0" destOrd="0" presId="urn:microsoft.com/office/officeart/2005/8/layout/hierarchy1"/>
    <dgm:cxn modelId="{8697F11B-D4A4-4052-BEFE-3CEE259B8C2B}" type="presParOf" srcId="{39D56C69-6802-4CCD-8233-7A14896D7D48}" destId="{D2596114-A160-48B1-A409-6D8BE1877715}" srcOrd="0" destOrd="0" presId="urn:microsoft.com/office/officeart/2005/8/layout/hierarchy1"/>
    <dgm:cxn modelId="{5A8A0068-3359-460C-8E49-0C4ADEDEDC71}" type="presParOf" srcId="{D2596114-A160-48B1-A409-6D8BE1877715}" destId="{055489F9-F440-43F7-B906-B5B48B601979}" srcOrd="0" destOrd="0" presId="urn:microsoft.com/office/officeart/2005/8/layout/hierarchy1"/>
    <dgm:cxn modelId="{BC7A1020-C3C5-4452-A3C1-195A64E34EA8}" type="presParOf" srcId="{D2596114-A160-48B1-A409-6D8BE1877715}" destId="{ECC58903-55F1-41BE-8A75-FF43B63D0BDB}" srcOrd="1" destOrd="0" presId="urn:microsoft.com/office/officeart/2005/8/layout/hierarchy1"/>
    <dgm:cxn modelId="{FDF9D0FA-C723-49CB-8004-691A483FA02D}" type="presParOf" srcId="{39D56C69-6802-4CCD-8233-7A14896D7D48}" destId="{F5A752E6-B970-4E9B-BAA0-D9784C802A46}" srcOrd="1" destOrd="0" presId="urn:microsoft.com/office/officeart/2005/8/layout/hierarchy1"/>
    <dgm:cxn modelId="{82D829C0-B0BF-4414-8962-FCADBEBDB251}" type="presParOf" srcId="{F5A752E6-B970-4E9B-BAA0-D9784C802A46}" destId="{4AF1342E-2388-4E50-BB12-E2F9DC1CC018}" srcOrd="0" destOrd="0" presId="urn:microsoft.com/office/officeart/2005/8/layout/hierarchy1"/>
    <dgm:cxn modelId="{1E04DD86-9533-4044-AFFC-734139E1F449}" type="presParOf" srcId="{F5A752E6-B970-4E9B-BAA0-D9784C802A46}" destId="{CAAAC784-83C0-4C32-BA03-140D86AD2050}" srcOrd="1" destOrd="0" presId="urn:microsoft.com/office/officeart/2005/8/layout/hierarchy1"/>
    <dgm:cxn modelId="{ECF22BEC-EFB4-49AE-8DAD-C7820150DB8C}" type="presParOf" srcId="{CAAAC784-83C0-4C32-BA03-140D86AD2050}" destId="{80A1FA3D-A259-4877-A5B6-13945879B0ED}" srcOrd="0" destOrd="0" presId="urn:microsoft.com/office/officeart/2005/8/layout/hierarchy1"/>
    <dgm:cxn modelId="{6A1A0764-E281-494C-B10C-6F763D2ADCF5}" type="presParOf" srcId="{80A1FA3D-A259-4877-A5B6-13945879B0ED}" destId="{E9A43E86-E87D-4248-BCE9-97DA52F03BA0}" srcOrd="0" destOrd="0" presId="urn:microsoft.com/office/officeart/2005/8/layout/hierarchy1"/>
    <dgm:cxn modelId="{E1723450-C6C3-4BCC-82BD-B7C2300DB36D}" type="presParOf" srcId="{80A1FA3D-A259-4877-A5B6-13945879B0ED}" destId="{E4A9DF1D-1557-4A17-8FF5-A4ED479F96C2}" srcOrd="1" destOrd="0" presId="urn:microsoft.com/office/officeart/2005/8/layout/hierarchy1"/>
    <dgm:cxn modelId="{F86A44BC-2962-436C-B2EB-B0FD0EC552CE}" type="presParOf" srcId="{CAAAC784-83C0-4C32-BA03-140D86AD2050}" destId="{F28534C5-B96E-4C99-91F2-EFA6848A518D}" srcOrd="1" destOrd="0" presId="urn:microsoft.com/office/officeart/2005/8/layout/hierarchy1"/>
    <dgm:cxn modelId="{B2385346-1C13-452F-857E-B72C89FE1057}" type="presParOf" srcId="{F28534C5-B96E-4C99-91F2-EFA6848A518D}" destId="{EEFC6642-3365-49BB-B38D-7F324AE0ADDF}" srcOrd="0" destOrd="0" presId="urn:microsoft.com/office/officeart/2005/8/layout/hierarchy1"/>
    <dgm:cxn modelId="{DA153BD5-98C9-46D6-9655-19CC8D1BD771}" type="presParOf" srcId="{F28534C5-B96E-4C99-91F2-EFA6848A518D}" destId="{7887EEB7-E6AD-4BFA-82E7-8B33BC4287C6}" srcOrd="1" destOrd="0" presId="urn:microsoft.com/office/officeart/2005/8/layout/hierarchy1"/>
    <dgm:cxn modelId="{DFF15D14-3EBA-4966-9EE2-3BA527EF64AF}" type="presParOf" srcId="{7887EEB7-E6AD-4BFA-82E7-8B33BC4287C6}" destId="{AB796861-AE56-44DF-BBCE-8B6005263F42}" srcOrd="0" destOrd="0" presId="urn:microsoft.com/office/officeart/2005/8/layout/hierarchy1"/>
    <dgm:cxn modelId="{0A2741C6-0188-49FF-9343-5BFCA1E42A31}" type="presParOf" srcId="{AB796861-AE56-44DF-BBCE-8B6005263F42}" destId="{0BDB6805-AE8E-4ECF-8B1C-4B1E909BC369}" srcOrd="0" destOrd="0" presId="urn:microsoft.com/office/officeart/2005/8/layout/hierarchy1"/>
    <dgm:cxn modelId="{AB49EA79-2465-4EFA-B32B-B31AE49260D3}" type="presParOf" srcId="{AB796861-AE56-44DF-BBCE-8B6005263F42}" destId="{BFF1360E-B502-4340-961D-ABDC95539612}" srcOrd="1" destOrd="0" presId="urn:microsoft.com/office/officeart/2005/8/layout/hierarchy1"/>
    <dgm:cxn modelId="{5513B0BC-2F11-42B8-8F8C-AC432C59C56B}" type="presParOf" srcId="{7887EEB7-E6AD-4BFA-82E7-8B33BC4287C6}" destId="{06DD82BB-28FA-42CE-9FB7-A45752216858}" srcOrd="1" destOrd="0" presId="urn:microsoft.com/office/officeart/2005/8/layout/hierarchy1"/>
    <dgm:cxn modelId="{B03143A7-DF38-45C6-8553-9397E64DBA8A}" type="presParOf" srcId="{F28534C5-B96E-4C99-91F2-EFA6848A518D}" destId="{F4E57F32-DE7E-4AFF-9CDF-7DD4FC8C2D76}" srcOrd="2" destOrd="0" presId="urn:microsoft.com/office/officeart/2005/8/layout/hierarchy1"/>
    <dgm:cxn modelId="{02AB9DD9-9160-45E7-A0FB-F5FA026871A7}" type="presParOf" srcId="{F28534C5-B96E-4C99-91F2-EFA6848A518D}" destId="{678EE7AD-E193-4D98-98B7-63951A5F1C76}" srcOrd="3" destOrd="0" presId="urn:microsoft.com/office/officeart/2005/8/layout/hierarchy1"/>
    <dgm:cxn modelId="{B72AA12C-0CF9-49D8-A9B0-FC6BEF1D98A2}" type="presParOf" srcId="{678EE7AD-E193-4D98-98B7-63951A5F1C76}" destId="{1F3C0EE0-EA02-4334-AC12-030CAB7FD66F}" srcOrd="0" destOrd="0" presId="urn:microsoft.com/office/officeart/2005/8/layout/hierarchy1"/>
    <dgm:cxn modelId="{F47FB320-8289-4F96-9F7D-0693F611974C}" type="presParOf" srcId="{1F3C0EE0-EA02-4334-AC12-030CAB7FD66F}" destId="{69D521C1-42FB-44BC-8D5D-5B70F7DA262C}" srcOrd="0" destOrd="0" presId="urn:microsoft.com/office/officeart/2005/8/layout/hierarchy1"/>
    <dgm:cxn modelId="{DE88BFAB-19CE-470E-9C82-06EADFB563CF}" type="presParOf" srcId="{1F3C0EE0-EA02-4334-AC12-030CAB7FD66F}" destId="{9895918B-7AEB-46D6-866B-262BD3A19865}" srcOrd="1" destOrd="0" presId="urn:microsoft.com/office/officeart/2005/8/layout/hierarchy1"/>
    <dgm:cxn modelId="{526850B9-A28F-44BD-944A-3F4E2E4220D1}" type="presParOf" srcId="{678EE7AD-E193-4D98-98B7-63951A5F1C76}" destId="{60926772-6C60-4C65-B873-19D4749D31F3}" srcOrd="1" destOrd="0" presId="urn:microsoft.com/office/officeart/2005/8/layout/hierarchy1"/>
    <dgm:cxn modelId="{11EF97A6-5AA3-497E-BDAE-E72028D0C58E}" type="presParOf" srcId="{F28534C5-B96E-4C99-91F2-EFA6848A518D}" destId="{E7A40EDB-6CFF-40E3-9CAC-A24BD8B96039}" srcOrd="4" destOrd="0" presId="urn:microsoft.com/office/officeart/2005/8/layout/hierarchy1"/>
    <dgm:cxn modelId="{214C774A-B6D3-4BE8-A106-CAD4DB297ECB}" type="presParOf" srcId="{F28534C5-B96E-4C99-91F2-EFA6848A518D}" destId="{E8456818-612F-4166-84A2-31B19D6D54DE}" srcOrd="5" destOrd="0" presId="urn:microsoft.com/office/officeart/2005/8/layout/hierarchy1"/>
    <dgm:cxn modelId="{5D8CF496-AA78-4F44-B047-418A7C806FC0}" type="presParOf" srcId="{E8456818-612F-4166-84A2-31B19D6D54DE}" destId="{CB260FD4-7F97-4AEA-B994-E2331EF9B07C}" srcOrd="0" destOrd="0" presId="urn:microsoft.com/office/officeart/2005/8/layout/hierarchy1"/>
    <dgm:cxn modelId="{CCCE36C8-9C45-4C47-8302-66B7EE8B5959}" type="presParOf" srcId="{CB260FD4-7F97-4AEA-B994-E2331EF9B07C}" destId="{6CE2F050-D02F-4E13-834C-9C404864A6D3}" srcOrd="0" destOrd="0" presId="urn:microsoft.com/office/officeart/2005/8/layout/hierarchy1"/>
    <dgm:cxn modelId="{6BC01F42-77A2-46BD-A5C9-5A1574342F99}" type="presParOf" srcId="{CB260FD4-7F97-4AEA-B994-E2331EF9B07C}" destId="{60FB12F8-F138-4E0F-A4F8-AAF47205686B}" srcOrd="1" destOrd="0" presId="urn:microsoft.com/office/officeart/2005/8/layout/hierarchy1"/>
    <dgm:cxn modelId="{164291CF-0582-4037-AA42-39631E5B8198}" type="presParOf" srcId="{E8456818-612F-4166-84A2-31B19D6D54DE}" destId="{7F0DE1B1-9F89-4276-BCDE-B7C677DD243F}" srcOrd="1" destOrd="0" presId="urn:microsoft.com/office/officeart/2005/8/layout/hierarchy1"/>
    <dgm:cxn modelId="{E2D8BD7F-4C25-408A-942C-B3E96E70C447}" type="presParOf" srcId="{F28534C5-B96E-4C99-91F2-EFA6848A518D}" destId="{81A2ED72-6894-4ACE-B058-E88E39B29B9A}" srcOrd="6" destOrd="0" presId="urn:microsoft.com/office/officeart/2005/8/layout/hierarchy1"/>
    <dgm:cxn modelId="{C8970BA9-6A7D-4514-A5B3-E9D4A6DF0AC9}" type="presParOf" srcId="{F28534C5-B96E-4C99-91F2-EFA6848A518D}" destId="{E2857E98-CF13-448C-8255-B08FE665F71B}" srcOrd="7" destOrd="0" presId="urn:microsoft.com/office/officeart/2005/8/layout/hierarchy1"/>
    <dgm:cxn modelId="{26A929B8-7CFA-4086-A77B-2DBD67628D39}" type="presParOf" srcId="{E2857E98-CF13-448C-8255-B08FE665F71B}" destId="{66A1A45A-1A54-4DB0-B25A-7BA91B1E784E}" srcOrd="0" destOrd="0" presId="urn:microsoft.com/office/officeart/2005/8/layout/hierarchy1"/>
    <dgm:cxn modelId="{FAE33DBD-E33F-49B3-8370-AEF34D0F4093}" type="presParOf" srcId="{66A1A45A-1A54-4DB0-B25A-7BA91B1E784E}" destId="{88959D8D-34C7-48F1-B3D6-1CD67702F47F}" srcOrd="0" destOrd="0" presId="urn:microsoft.com/office/officeart/2005/8/layout/hierarchy1"/>
    <dgm:cxn modelId="{E4810F0B-FE46-4B39-9106-366D40FC6103}" type="presParOf" srcId="{66A1A45A-1A54-4DB0-B25A-7BA91B1E784E}" destId="{46D13808-BC5B-4960-8250-EC5A68951EF9}" srcOrd="1" destOrd="0" presId="urn:microsoft.com/office/officeart/2005/8/layout/hierarchy1"/>
    <dgm:cxn modelId="{D61F32F8-AF23-4B27-98BD-F4918CDAAF48}" type="presParOf" srcId="{E2857E98-CF13-448C-8255-B08FE665F71B}" destId="{F4EC8365-9987-480A-B2BB-661A7B14626E}" srcOrd="1" destOrd="0" presId="urn:microsoft.com/office/officeart/2005/8/layout/hierarchy1"/>
    <dgm:cxn modelId="{41A05823-04A1-483D-955F-53216AC2AA97}" type="presParOf" srcId="{F4EC8365-9987-480A-B2BB-661A7B14626E}" destId="{BB464BD0-9DAC-4329-92E8-A3ACED1755DB}" srcOrd="0" destOrd="0" presId="urn:microsoft.com/office/officeart/2005/8/layout/hierarchy1"/>
    <dgm:cxn modelId="{207072EC-6986-4E2D-BD3F-4AEB997E01D4}" type="presParOf" srcId="{F4EC8365-9987-480A-B2BB-661A7B14626E}" destId="{A1AF9CBC-98ED-4792-B5D2-9ABA46065B50}" srcOrd="1" destOrd="0" presId="urn:microsoft.com/office/officeart/2005/8/layout/hierarchy1"/>
    <dgm:cxn modelId="{894FBE1E-03CB-4910-8D01-03678D67DE5C}" type="presParOf" srcId="{A1AF9CBC-98ED-4792-B5D2-9ABA46065B50}" destId="{9AB3DF5B-0B3D-44BB-8EB6-A8EB9481A284}" srcOrd="0" destOrd="0" presId="urn:microsoft.com/office/officeart/2005/8/layout/hierarchy1"/>
    <dgm:cxn modelId="{D98B0AB7-1F43-485B-A1EB-F407A3068E7B}" type="presParOf" srcId="{9AB3DF5B-0B3D-44BB-8EB6-A8EB9481A284}" destId="{112EA281-B341-44AA-AB64-B702CD3F7474}" srcOrd="0" destOrd="0" presId="urn:microsoft.com/office/officeart/2005/8/layout/hierarchy1"/>
    <dgm:cxn modelId="{FC6A12FF-8AE2-47C8-9274-AA9B50B1A820}" type="presParOf" srcId="{9AB3DF5B-0B3D-44BB-8EB6-A8EB9481A284}" destId="{6B1208F4-729E-4B04-8319-40D387026F10}" srcOrd="1" destOrd="0" presId="urn:microsoft.com/office/officeart/2005/8/layout/hierarchy1"/>
    <dgm:cxn modelId="{C0E2908C-54BD-46ED-BE32-524940C311C8}" type="presParOf" srcId="{A1AF9CBC-98ED-4792-B5D2-9ABA46065B50}" destId="{886A5D24-81F0-4CCF-958B-573C4E4E77AE}" srcOrd="1" destOrd="0" presId="urn:microsoft.com/office/officeart/2005/8/layout/hierarchy1"/>
    <dgm:cxn modelId="{4F64789D-3B72-4D91-B302-78571232E368}" type="presParOf" srcId="{F4EC8365-9987-480A-B2BB-661A7B14626E}" destId="{4A50A022-BBAE-455B-B222-44CA18BF37F8}" srcOrd="2" destOrd="0" presId="urn:microsoft.com/office/officeart/2005/8/layout/hierarchy1"/>
    <dgm:cxn modelId="{44C5FE07-FD63-45F1-AC93-0351A4C20609}" type="presParOf" srcId="{F4EC8365-9987-480A-B2BB-661A7B14626E}" destId="{E694FD58-8452-4874-BF5E-F2392FA3AE24}" srcOrd="3" destOrd="0" presId="urn:microsoft.com/office/officeart/2005/8/layout/hierarchy1"/>
    <dgm:cxn modelId="{134BDC93-C3B5-40B9-B914-BCE3D3C7A0B9}" type="presParOf" srcId="{E694FD58-8452-4874-BF5E-F2392FA3AE24}" destId="{D833B195-58E7-4ACE-AD5E-C26AD2252221}" srcOrd="0" destOrd="0" presId="urn:microsoft.com/office/officeart/2005/8/layout/hierarchy1"/>
    <dgm:cxn modelId="{C2437F63-EDAE-4F22-AD75-5A3A3D3F709D}" type="presParOf" srcId="{D833B195-58E7-4ACE-AD5E-C26AD2252221}" destId="{7B96C9E6-07C9-4C35-8671-3C4B705F2BD8}" srcOrd="0" destOrd="0" presId="urn:microsoft.com/office/officeart/2005/8/layout/hierarchy1"/>
    <dgm:cxn modelId="{BFF90880-B10D-49B0-90FB-5A1040EA70ED}" type="presParOf" srcId="{D833B195-58E7-4ACE-AD5E-C26AD2252221}" destId="{5BFF0809-5D58-4A84-990A-65BA20EECCA3}" srcOrd="1" destOrd="0" presId="urn:microsoft.com/office/officeart/2005/8/layout/hierarchy1"/>
    <dgm:cxn modelId="{46398011-D9DA-48E9-B81D-053E2B37A160}" type="presParOf" srcId="{E694FD58-8452-4874-BF5E-F2392FA3AE24}" destId="{ADA49F4A-B1FC-44E6-8976-1EEC7D2DFA6C}" srcOrd="1" destOrd="0" presId="urn:microsoft.com/office/officeart/2005/8/layout/hierarchy1"/>
    <dgm:cxn modelId="{5CF39BD9-E6DA-4CC5-A34E-ACCC07C60831}" type="presParOf" srcId="{F5A752E6-B970-4E9B-BAA0-D9784C802A46}" destId="{F0E82AFC-2E5F-4715-8611-4C8026F1C39D}" srcOrd="2" destOrd="0" presId="urn:microsoft.com/office/officeart/2005/8/layout/hierarchy1"/>
    <dgm:cxn modelId="{467F51ED-8A99-43FD-BADC-BB340FC42A60}" type="presParOf" srcId="{F5A752E6-B970-4E9B-BAA0-D9784C802A46}" destId="{B8953B92-0820-40B2-8786-D21E798D03D1}" srcOrd="3" destOrd="0" presId="urn:microsoft.com/office/officeart/2005/8/layout/hierarchy1"/>
    <dgm:cxn modelId="{8F54B182-2EB8-4EE5-A7C1-A2DCDBD86789}" type="presParOf" srcId="{B8953B92-0820-40B2-8786-D21E798D03D1}" destId="{C99B75E3-32F3-4F7E-BA5F-85EE3A0F84D2}" srcOrd="0" destOrd="0" presId="urn:microsoft.com/office/officeart/2005/8/layout/hierarchy1"/>
    <dgm:cxn modelId="{226BD411-C0A4-43A0-AB34-F252B1F25AD8}" type="presParOf" srcId="{C99B75E3-32F3-4F7E-BA5F-85EE3A0F84D2}" destId="{7283F7BD-AAC4-415F-A1A3-A8546C63CD23}" srcOrd="0" destOrd="0" presId="urn:microsoft.com/office/officeart/2005/8/layout/hierarchy1"/>
    <dgm:cxn modelId="{AA6B8258-33D9-4E9F-8E1D-766A2FD62C5A}" type="presParOf" srcId="{C99B75E3-32F3-4F7E-BA5F-85EE3A0F84D2}" destId="{890217F7-B12D-4D96-8594-6BEA31C4323E}" srcOrd="1" destOrd="0" presId="urn:microsoft.com/office/officeart/2005/8/layout/hierarchy1"/>
    <dgm:cxn modelId="{E787F1C9-3152-48F9-83B2-1BC448BDCF78}" type="presParOf" srcId="{B8953B92-0820-40B2-8786-D21E798D03D1}" destId="{D2CC4C0D-459E-4960-80D8-21C122C99B88}" srcOrd="1" destOrd="0" presId="urn:microsoft.com/office/officeart/2005/8/layout/hierarchy1"/>
    <dgm:cxn modelId="{D80FD3C8-0B56-4349-B8C7-51F7347768BC}" type="presParOf" srcId="{D2CC4C0D-459E-4960-80D8-21C122C99B88}" destId="{74E75380-E91D-4032-BC15-363CF55D0A9F}" srcOrd="0" destOrd="0" presId="urn:microsoft.com/office/officeart/2005/8/layout/hierarchy1"/>
    <dgm:cxn modelId="{B4D6F76D-4C78-4320-BFBF-DE6CCBB2E9A7}" type="presParOf" srcId="{D2CC4C0D-459E-4960-80D8-21C122C99B88}" destId="{86228BE0-D547-43DA-B48E-90058B8911B0}" srcOrd="1" destOrd="0" presId="urn:microsoft.com/office/officeart/2005/8/layout/hierarchy1"/>
    <dgm:cxn modelId="{12DACDAA-D348-4E78-89F6-9415A5C41B1D}" type="presParOf" srcId="{86228BE0-D547-43DA-B48E-90058B8911B0}" destId="{D7D4A2CE-F81A-444C-AE45-ED5CA601E9A2}" srcOrd="0" destOrd="0" presId="urn:microsoft.com/office/officeart/2005/8/layout/hierarchy1"/>
    <dgm:cxn modelId="{4F1B0349-AE98-4A9D-BBF0-7A646002AFAF}" type="presParOf" srcId="{D7D4A2CE-F81A-444C-AE45-ED5CA601E9A2}" destId="{3FB1A6B4-0F10-44B9-AB15-165DBA99B298}" srcOrd="0" destOrd="0" presId="urn:microsoft.com/office/officeart/2005/8/layout/hierarchy1"/>
    <dgm:cxn modelId="{04C95C1E-6A48-4214-9082-9F05AE731626}" type="presParOf" srcId="{D7D4A2CE-F81A-444C-AE45-ED5CA601E9A2}" destId="{A60827AD-F380-4930-BC32-14DA4123D7DD}" srcOrd="1" destOrd="0" presId="urn:microsoft.com/office/officeart/2005/8/layout/hierarchy1"/>
    <dgm:cxn modelId="{B1CC47FE-E2F4-42D2-B43E-38AD0B4B0964}" type="presParOf" srcId="{86228BE0-D547-43DA-B48E-90058B8911B0}" destId="{ADBFF624-BE71-4BD2-AA52-3642B898AA5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1663F3-3E1F-4F35-A9CA-75723C7D4643}">
      <dsp:nvSpPr>
        <dsp:cNvPr id="0" name=""/>
        <dsp:cNvSpPr/>
      </dsp:nvSpPr>
      <dsp:spPr>
        <a:xfrm>
          <a:off x="617219" y="0"/>
          <a:ext cx="6995160" cy="4114800"/>
        </a:xfrm>
        <a:prstGeom prst="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B0558E-8A69-42F6-B2DA-A00C27DC88BF}">
      <dsp:nvSpPr>
        <dsp:cNvPr id="0" name=""/>
        <dsp:cNvSpPr/>
      </dsp:nvSpPr>
      <dsp:spPr>
        <a:xfrm>
          <a:off x="3616" y="1234440"/>
          <a:ext cx="1581224" cy="1645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Co to je hydrosféra?</a:t>
          </a:r>
          <a:endParaRPr lang="cs-CZ" sz="2000" kern="1200" dirty="0"/>
        </a:p>
      </dsp:txBody>
      <dsp:txXfrm>
        <a:off x="80805" y="1311629"/>
        <a:ext cx="1426846" cy="1491542"/>
      </dsp:txXfrm>
    </dsp:sp>
    <dsp:sp modelId="{BECB86C8-C3B0-4C7A-B1FB-0C8DE4D376A3}">
      <dsp:nvSpPr>
        <dsp:cNvPr id="0" name=""/>
        <dsp:cNvSpPr/>
      </dsp:nvSpPr>
      <dsp:spPr>
        <a:xfrm>
          <a:off x="1663902" y="1234440"/>
          <a:ext cx="1581224" cy="1645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Rozdělení vodstva  na Zemi</a:t>
          </a:r>
          <a:endParaRPr lang="cs-CZ" sz="2000" kern="1200" dirty="0"/>
        </a:p>
      </dsp:txBody>
      <dsp:txXfrm>
        <a:off x="1741091" y="1311629"/>
        <a:ext cx="1426846" cy="1491542"/>
      </dsp:txXfrm>
    </dsp:sp>
    <dsp:sp modelId="{8295C359-8FF7-41AB-9F99-CA6B3DB7B9CD}">
      <dsp:nvSpPr>
        <dsp:cNvPr id="0" name=""/>
        <dsp:cNvSpPr/>
      </dsp:nvSpPr>
      <dsp:spPr>
        <a:xfrm>
          <a:off x="3324187" y="1234440"/>
          <a:ext cx="1581224" cy="1645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Oceány</a:t>
          </a:r>
          <a:endParaRPr lang="cs-CZ" sz="2000" kern="1200" dirty="0"/>
        </a:p>
      </dsp:txBody>
      <dsp:txXfrm>
        <a:off x="3401376" y="1311629"/>
        <a:ext cx="1426846" cy="1491542"/>
      </dsp:txXfrm>
    </dsp:sp>
    <dsp:sp modelId="{0A2FC345-C0D4-42C7-8F21-1879F825B6D2}">
      <dsp:nvSpPr>
        <dsp:cNvPr id="0" name=""/>
        <dsp:cNvSpPr/>
      </dsp:nvSpPr>
      <dsp:spPr>
        <a:xfrm>
          <a:off x="4984473" y="1234440"/>
          <a:ext cx="1581224" cy="1645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Vodstvo na pevnině</a:t>
          </a:r>
          <a:endParaRPr lang="cs-CZ" sz="2000" kern="1200" dirty="0"/>
        </a:p>
      </dsp:txBody>
      <dsp:txXfrm>
        <a:off x="5061662" y="1311629"/>
        <a:ext cx="1426846" cy="1491542"/>
      </dsp:txXfrm>
    </dsp:sp>
    <dsp:sp modelId="{90DDA5BF-5800-4A22-8861-DBFD1D041CB0}">
      <dsp:nvSpPr>
        <dsp:cNvPr id="0" name=""/>
        <dsp:cNvSpPr/>
      </dsp:nvSpPr>
      <dsp:spPr>
        <a:xfrm>
          <a:off x="6644759" y="1234440"/>
          <a:ext cx="1581224" cy="1645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Podzemní vody</a:t>
          </a:r>
          <a:endParaRPr lang="cs-CZ" sz="2000" kern="1200" dirty="0"/>
        </a:p>
      </dsp:txBody>
      <dsp:txXfrm>
        <a:off x="6721948" y="1311629"/>
        <a:ext cx="1426846" cy="14915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E75380-E91D-4032-BC15-363CF55D0A9F}">
      <dsp:nvSpPr>
        <dsp:cNvPr id="0" name=""/>
        <dsp:cNvSpPr/>
      </dsp:nvSpPr>
      <dsp:spPr>
        <a:xfrm>
          <a:off x="7738399" y="1697410"/>
          <a:ext cx="91440" cy="164192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506945"/>
              </a:lnTo>
              <a:lnTo>
                <a:pt x="116636" y="1506945"/>
              </a:lnTo>
              <a:lnTo>
                <a:pt x="116636" y="164192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E82AFC-2E5F-4715-8611-4C8026F1C39D}">
      <dsp:nvSpPr>
        <dsp:cNvPr id="0" name=""/>
        <dsp:cNvSpPr/>
      </dsp:nvSpPr>
      <dsp:spPr>
        <a:xfrm>
          <a:off x="5669913" y="725723"/>
          <a:ext cx="21142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114206" y="45720"/>
              </a:lnTo>
              <a:lnTo>
                <a:pt x="2114206" y="4644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50A022-BBAE-455B-B222-44CA18BF37F8}">
      <dsp:nvSpPr>
        <dsp:cNvPr id="0" name=""/>
        <dsp:cNvSpPr/>
      </dsp:nvSpPr>
      <dsp:spPr>
        <a:xfrm>
          <a:off x="6034439" y="3246758"/>
          <a:ext cx="930158" cy="14415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06611"/>
              </a:lnTo>
              <a:lnTo>
                <a:pt x="930158" y="1306611"/>
              </a:lnTo>
              <a:lnTo>
                <a:pt x="930158" y="144159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464BD0-9DAC-4329-92E8-A3ACED1755DB}">
      <dsp:nvSpPr>
        <dsp:cNvPr id="0" name=""/>
        <dsp:cNvSpPr/>
      </dsp:nvSpPr>
      <dsp:spPr>
        <a:xfrm>
          <a:off x="5183721" y="3246758"/>
          <a:ext cx="850718" cy="1441593"/>
        </a:xfrm>
        <a:custGeom>
          <a:avLst/>
          <a:gdLst/>
          <a:ahLst/>
          <a:cxnLst/>
          <a:rect l="0" t="0" r="0" b="0"/>
          <a:pathLst>
            <a:path>
              <a:moveTo>
                <a:pt x="850718" y="0"/>
              </a:moveTo>
              <a:lnTo>
                <a:pt x="850718" y="1306611"/>
              </a:lnTo>
              <a:lnTo>
                <a:pt x="0" y="1306611"/>
              </a:lnTo>
              <a:lnTo>
                <a:pt x="0" y="144159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A2ED72-6894-4ACE-B058-E88E39B29B9A}">
      <dsp:nvSpPr>
        <dsp:cNvPr id="0" name=""/>
        <dsp:cNvSpPr/>
      </dsp:nvSpPr>
      <dsp:spPr>
        <a:xfrm>
          <a:off x="3264087" y="1697410"/>
          <a:ext cx="2770352" cy="6241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89119"/>
              </a:lnTo>
              <a:lnTo>
                <a:pt x="2770352" y="489119"/>
              </a:lnTo>
              <a:lnTo>
                <a:pt x="2770352" y="62410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A40EDB-6CFF-40E3-9CAC-A24BD8B96039}">
      <dsp:nvSpPr>
        <dsp:cNvPr id="0" name=""/>
        <dsp:cNvSpPr/>
      </dsp:nvSpPr>
      <dsp:spPr>
        <a:xfrm>
          <a:off x="3264087" y="1697410"/>
          <a:ext cx="1020657" cy="6241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89119"/>
              </a:lnTo>
              <a:lnTo>
                <a:pt x="1020657" y="489119"/>
              </a:lnTo>
              <a:lnTo>
                <a:pt x="1020657" y="62410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E57F32-DE7E-4AFF-9CDF-7DD4FC8C2D76}">
      <dsp:nvSpPr>
        <dsp:cNvPr id="0" name=""/>
        <dsp:cNvSpPr/>
      </dsp:nvSpPr>
      <dsp:spPr>
        <a:xfrm>
          <a:off x="2607947" y="1697410"/>
          <a:ext cx="656139" cy="624101"/>
        </a:xfrm>
        <a:custGeom>
          <a:avLst/>
          <a:gdLst/>
          <a:ahLst/>
          <a:cxnLst/>
          <a:rect l="0" t="0" r="0" b="0"/>
          <a:pathLst>
            <a:path>
              <a:moveTo>
                <a:pt x="656139" y="0"/>
              </a:moveTo>
              <a:lnTo>
                <a:pt x="656139" y="489119"/>
              </a:lnTo>
              <a:lnTo>
                <a:pt x="0" y="489119"/>
              </a:lnTo>
              <a:lnTo>
                <a:pt x="0" y="62410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FC6642-3365-49BB-B38D-7F324AE0ADDF}">
      <dsp:nvSpPr>
        <dsp:cNvPr id="0" name=""/>
        <dsp:cNvSpPr/>
      </dsp:nvSpPr>
      <dsp:spPr>
        <a:xfrm>
          <a:off x="785355" y="1697410"/>
          <a:ext cx="2478732" cy="624101"/>
        </a:xfrm>
        <a:custGeom>
          <a:avLst/>
          <a:gdLst/>
          <a:ahLst/>
          <a:cxnLst/>
          <a:rect l="0" t="0" r="0" b="0"/>
          <a:pathLst>
            <a:path>
              <a:moveTo>
                <a:pt x="2478732" y="0"/>
              </a:moveTo>
              <a:lnTo>
                <a:pt x="2478732" y="489119"/>
              </a:lnTo>
              <a:lnTo>
                <a:pt x="0" y="489119"/>
              </a:lnTo>
              <a:lnTo>
                <a:pt x="0" y="62410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F1342E-2388-4E50-BB12-E2F9DC1CC018}">
      <dsp:nvSpPr>
        <dsp:cNvPr id="0" name=""/>
        <dsp:cNvSpPr/>
      </dsp:nvSpPr>
      <dsp:spPr>
        <a:xfrm>
          <a:off x="3264087" y="725723"/>
          <a:ext cx="2405826" cy="91440"/>
        </a:xfrm>
        <a:custGeom>
          <a:avLst/>
          <a:gdLst/>
          <a:ahLst/>
          <a:cxnLst/>
          <a:rect l="0" t="0" r="0" b="0"/>
          <a:pathLst>
            <a:path>
              <a:moveTo>
                <a:pt x="2405826" y="45720"/>
              </a:moveTo>
              <a:lnTo>
                <a:pt x="0" y="45720"/>
              </a:lnTo>
              <a:lnTo>
                <a:pt x="0" y="4644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55489F9-F440-43F7-B906-B5B48B601979}">
      <dsp:nvSpPr>
        <dsp:cNvPr id="0" name=""/>
        <dsp:cNvSpPr/>
      </dsp:nvSpPr>
      <dsp:spPr>
        <a:xfrm>
          <a:off x="4941373" y="-153802"/>
          <a:ext cx="1457080" cy="9252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C58903-55F1-41BE-8A75-FF43B63D0BDB}">
      <dsp:nvSpPr>
        <dsp:cNvPr id="0" name=""/>
        <dsp:cNvSpPr/>
      </dsp:nvSpPr>
      <dsp:spPr>
        <a:xfrm>
          <a:off x="5103270" y="0"/>
          <a:ext cx="1457080" cy="9252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Voda</a:t>
          </a:r>
          <a:endParaRPr lang="cs-CZ" sz="1500" kern="1200" dirty="0"/>
        </a:p>
      </dsp:txBody>
      <dsp:txXfrm>
        <a:off x="5130370" y="27100"/>
        <a:ext cx="1402880" cy="871046"/>
      </dsp:txXfrm>
    </dsp:sp>
    <dsp:sp modelId="{E9A43E86-E87D-4248-BCE9-97DA52F03BA0}">
      <dsp:nvSpPr>
        <dsp:cNvPr id="0" name=""/>
        <dsp:cNvSpPr/>
      </dsp:nvSpPr>
      <dsp:spPr>
        <a:xfrm>
          <a:off x="2535546" y="772163"/>
          <a:ext cx="1457080" cy="9252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A9DF1D-1557-4A17-8FF5-A4ED479F96C2}">
      <dsp:nvSpPr>
        <dsp:cNvPr id="0" name=""/>
        <dsp:cNvSpPr/>
      </dsp:nvSpPr>
      <dsp:spPr>
        <a:xfrm>
          <a:off x="2697444" y="925966"/>
          <a:ext cx="1457080" cy="9252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Sladká</a:t>
          </a:r>
          <a:endParaRPr lang="cs-CZ" sz="1500" kern="1200" dirty="0"/>
        </a:p>
      </dsp:txBody>
      <dsp:txXfrm>
        <a:off x="2724544" y="953066"/>
        <a:ext cx="1402880" cy="871046"/>
      </dsp:txXfrm>
    </dsp:sp>
    <dsp:sp modelId="{0BDB6805-AE8E-4ECF-8B1C-4B1E909BC369}">
      <dsp:nvSpPr>
        <dsp:cNvPr id="0" name=""/>
        <dsp:cNvSpPr/>
      </dsp:nvSpPr>
      <dsp:spPr>
        <a:xfrm>
          <a:off x="56814" y="2321512"/>
          <a:ext cx="1457080" cy="9252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F1360E-B502-4340-961D-ABDC95539612}">
      <dsp:nvSpPr>
        <dsp:cNvPr id="0" name=""/>
        <dsp:cNvSpPr/>
      </dsp:nvSpPr>
      <dsp:spPr>
        <a:xfrm>
          <a:off x="218712" y="2475314"/>
          <a:ext cx="1457080" cy="9252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Řeky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Přehradní </a:t>
          </a:r>
          <a:r>
            <a:rPr lang="cs-CZ" sz="1500" kern="1200" dirty="0" smtClean="0"/>
            <a:t>nádrže</a:t>
          </a:r>
          <a:endParaRPr lang="cs-CZ" sz="1500" kern="1200" dirty="0"/>
        </a:p>
      </dsp:txBody>
      <dsp:txXfrm>
        <a:off x="245812" y="2502414"/>
        <a:ext cx="1402880" cy="871046"/>
      </dsp:txXfrm>
    </dsp:sp>
    <dsp:sp modelId="{69D521C1-42FB-44BC-8D5D-5B70F7DA262C}">
      <dsp:nvSpPr>
        <dsp:cNvPr id="0" name=""/>
        <dsp:cNvSpPr/>
      </dsp:nvSpPr>
      <dsp:spPr>
        <a:xfrm>
          <a:off x="1879407" y="2321512"/>
          <a:ext cx="1457080" cy="9252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95918B-7AEB-46D6-866B-262BD3A19865}">
      <dsp:nvSpPr>
        <dsp:cNvPr id="0" name=""/>
        <dsp:cNvSpPr/>
      </dsp:nvSpPr>
      <dsp:spPr>
        <a:xfrm>
          <a:off x="2041305" y="2475314"/>
          <a:ext cx="1457080" cy="9252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Rybníky a jezera</a:t>
          </a:r>
          <a:endParaRPr lang="cs-CZ" sz="1500" kern="1200" dirty="0"/>
        </a:p>
      </dsp:txBody>
      <dsp:txXfrm>
        <a:off x="2068405" y="2502414"/>
        <a:ext cx="1402880" cy="871046"/>
      </dsp:txXfrm>
    </dsp:sp>
    <dsp:sp modelId="{6CE2F050-D02F-4E13-834C-9C404864A6D3}">
      <dsp:nvSpPr>
        <dsp:cNvPr id="0" name=""/>
        <dsp:cNvSpPr/>
      </dsp:nvSpPr>
      <dsp:spPr>
        <a:xfrm>
          <a:off x="3556204" y="2321512"/>
          <a:ext cx="1457080" cy="9252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FB12F8-F138-4E0F-A4F8-AAF47205686B}">
      <dsp:nvSpPr>
        <dsp:cNvPr id="0" name=""/>
        <dsp:cNvSpPr/>
      </dsp:nvSpPr>
      <dsp:spPr>
        <a:xfrm>
          <a:off x="3718102" y="2475314"/>
          <a:ext cx="1457080" cy="9252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Ledovce</a:t>
          </a:r>
          <a:endParaRPr lang="cs-CZ" sz="1500" kern="1200" dirty="0"/>
        </a:p>
      </dsp:txBody>
      <dsp:txXfrm>
        <a:off x="3745202" y="2502414"/>
        <a:ext cx="1402880" cy="871046"/>
      </dsp:txXfrm>
    </dsp:sp>
    <dsp:sp modelId="{88959D8D-34C7-48F1-B3D6-1CD67702F47F}">
      <dsp:nvSpPr>
        <dsp:cNvPr id="0" name=""/>
        <dsp:cNvSpPr/>
      </dsp:nvSpPr>
      <dsp:spPr>
        <a:xfrm>
          <a:off x="5305899" y="2321512"/>
          <a:ext cx="1457080" cy="9252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D13808-BC5B-4960-8250-EC5A68951EF9}">
      <dsp:nvSpPr>
        <dsp:cNvPr id="0" name=""/>
        <dsp:cNvSpPr/>
      </dsp:nvSpPr>
      <dsp:spPr>
        <a:xfrm>
          <a:off x="5467796" y="2475314"/>
          <a:ext cx="1457080" cy="9252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Podpovrchová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voda</a:t>
          </a:r>
          <a:endParaRPr lang="cs-CZ" sz="1500" kern="1200" dirty="0"/>
        </a:p>
      </dsp:txBody>
      <dsp:txXfrm>
        <a:off x="5494896" y="2502414"/>
        <a:ext cx="1402880" cy="871046"/>
      </dsp:txXfrm>
    </dsp:sp>
    <dsp:sp modelId="{112EA281-B341-44AA-AB64-B702CD3F7474}">
      <dsp:nvSpPr>
        <dsp:cNvPr id="0" name=""/>
        <dsp:cNvSpPr/>
      </dsp:nvSpPr>
      <dsp:spPr>
        <a:xfrm>
          <a:off x="4455180" y="4688352"/>
          <a:ext cx="1457080" cy="9252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1208F4-729E-4B04-8319-40D387026F10}">
      <dsp:nvSpPr>
        <dsp:cNvPr id="0" name=""/>
        <dsp:cNvSpPr/>
      </dsp:nvSpPr>
      <dsp:spPr>
        <a:xfrm>
          <a:off x="4617078" y="4842155"/>
          <a:ext cx="1457080" cy="9252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Půdní voda</a:t>
          </a:r>
          <a:endParaRPr lang="cs-CZ" sz="1500" kern="1200" dirty="0"/>
        </a:p>
      </dsp:txBody>
      <dsp:txXfrm>
        <a:off x="4644178" y="4869255"/>
        <a:ext cx="1402880" cy="871046"/>
      </dsp:txXfrm>
    </dsp:sp>
    <dsp:sp modelId="{7B96C9E6-07C9-4C35-8671-3C4B705F2BD8}">
      <dsp:nvSpPr>
        <dsp:cNvPr id="0" name=""/>
        <dsp:cNvSpPr/>
      </dsp:nvSpPr>
      <dsp:spPr>
        <a:xfrm>
          <a:off x="6236057" y="4688352"/>
          <a:ext cx="1457080" cy="9252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FF0809-5D58-4A84-990A-65BA20EECCA3}">
      <dsp:nvSpPr>
        <dsp:cNvPr id="0" name=""/>
        <dsp:cNvSpPr/>
      </dsp:nvSpPr>
      <dsp:spPr>
        <a:xfrm>
          <a:off x="6397955" y="4842155"/>
          <a:ext cx="1457080" cy="9252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Podzemní voda</a:t>
          </a:r>
          <a:endParaRPr lang="cs-CZ" sz="1500" kern="1200" dirty="0"/>
        </a:p>
      </dsp:txBody>
      <dsp:txXfrm>
        <a:off x="6425055" y="4869255"/>
        <a:ext cx="1402880" cy="871046"/>
      </dsp:txXfrm>
    </dsp:sp>
    <dsp:sp modelId="{7283F7BD-AAC4-415F-A1A3-A8546C63CD23}">
      <dsp:nvSpPr>
        <dsp:cNvPr id="0" name=""/>
        <dsp:cNvSpPr/>
      </dsp:nvSpPr>
      <dsp:spPr>
        <a:xfrm>
          <a:off x="7055579" y="772163"/>
          <a:ext cx="1457080" cy="9252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0217F7-B12D-4D96-8594-6BEA31C4323E}">
      <dsp:nvSpPr>
        <dsp:cNvPr id="0" name=""/>
        <dsp:cNvSpPr/>
      </dsp:nvSpPr>
      <dsp:spPr>
        <a:xfrm>
          <a:off x="7217477" y="925966"/>
          <a:ext cx="1457080" cy="9252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Slaná</a:t>
          </a:r>
          <a:endParaRPr lang="cs-CZ" sz="1500" kern="1200" dirty="0"/>
        </a:p>
      </dsp:txBody>
      <dsp:txXfrm>
        <a:off x="7244577" y="953066"/>
        <a:ext cx="1402880" cy="871046"/>
      </dsp:txXfrm>
    </dsp:sp>
    <dsp:sp modelId="{3FB1A6B4-0F10-44B9-AB15-165DBA99B298}">
      <dsp:nvSpPr>
        <dsp:cNvPr id="0" name=""/>
        <dsp:cNvSpPr/>
      </dsp:nvSpPr>
      <dsp:spPr>
        <a:xfrm>
          <a:off x="7126495" y="3339338"/>
          <a:ext cx="1457080" cy="9252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827AD-F380-4930-BC32-14DA4123D7DD}">
      <dsp:nvSpPr>
        <dsp:cNvPr id="0" name=""/>
        <dsp:cNvSpPr/>
      </dsp:nvSpPr>
      <dsp:spPr>
        <a:xfrm>
          <a:off x="7288393" y="3493141"/>
          <a:ext cx="1457080" cy="9252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Oceány a moře</a:t>
          </a:r>
          <a:endParaRPr lang="cs-CZ" sz="1500" kern="1200" dirty="0"/>
        </a:p>
      </dsp:txBody>
      <dsp:txXfrm>
        <a:off x="7315493" y="3520241"/>
        <a:ext cx="1402880" cy="8710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B6E8-D4D6-4F81-840C-6FC91295C4E7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332B6-9E7A-46DF-8D9F-4AF817E56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B6E8-D4D6-4F81-840C-6FC91295C4E7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332B6-9E7A-46DF-8D9F-4AF817E56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B6E8-D4D6-4F81-840C-6FC91295C4E7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332B6-9E7A-46DF-8D9F-4AF817E56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B6E8-D4D6-4F81-840C-6FC91295C4E7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332B6-9E7A-46DF-8D9F-4AF817E56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B6E8-D4D6-4F81-840C-6FC91295C4E7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332B6-9E7A-46DF-8D9F-4AF817E56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B6E8-D4D6-4F81-840C-6FC91295C4E7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332B6-9E7A-46DF-8D9F-4AF817E56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B6E8-D4D6-4F81-840C-6FC91295C4E7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332B6-9E7A-46DF-8D9F-4AF817E56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B6E8-D4D6-4F81-840C-6FC91295C4E7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332B6-9E7A-46DF-8D9F-4AF817E56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B6E8-D4D6-4F81-840C-6FC91295C4E7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C22332B6-9E7A-46DF-8D9F-4AF817E56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B6E8-D4D6-4F81-840C-6FC91295C4E7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332B6-9E7A-46DF-8D9F-4AF817E56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9B6E8-D4D6-4F81-840C-6FC91295C4E7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332B6-9E7A-46DF-8D9F-4AF817E561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679B6E8-D4D6-4F81-840C-6FC91295C4E7}" type="datetimeFigureOut">
              <a:rPr lang="cs-CZ" smtClean="0"/>
              <a:t>13.3.2011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22332B6-9E7A-46DF-8D9F-4AF817E5610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microsoft.com/office/2007/relationships/hdphoto" Target="../media/hdphoto2.wdp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image" Target="../media/image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redir/PN000064367.aspx?CTT=102&amp;Origin=MP900433157&amp;QueryID=1dd4343f-de18-43fa-8df0-fb422bf0731b&amp;respos=8&amp;xc=MP900433157&amp;qu=P%C5%99%C3%ADrod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96752"/>
            <a:ext cx="8229600" cy="1524000"/>
          </a:xfrm>
        </p:spPr>
        <p:txBody>
          <a:bodyPr/>
          <a:lstStyle/>
          <a:p>
            <a:r>
              <a:rPr lang="cs-CZ" dirty="0" smtClean="0"/>
              <a:t>Hydrosféra – úvod</a:t>
            </a:r>
            <a:br>
              <a:rPr lang="cs-CZ" dirty="0" smtClean="0"/>
            </a:br>
            <a:r>
              <a:rPr lang="cs-CZ" sz="2000" err="1" smtClean="0"/>
              <a:t>Mgr</a:t>
            </a:r>
            <a:r>
              <a:rPr lang="cs-CZ" sz="2000" smtClean="0"/>
              <a:t>. Lenka </a:t>
            </a:r>
            <a:r>
              <a:rPr lang="cs-CZ" sz="2000" dirty="0" smtClean="0"/>
              <a:t>Nováková - 1. ZŠ Horní Slavkov</a:t>
            </a:r>
            <a:endParaRPr lang="cs-CZ" sz="20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8767287"/>
              </p:ext>
            </p:extLst>
          </p:nvPr>
        </p:nvGraphicFramePr>
        <p:xfrm>
          <a:off x="457200" y="2179637"/>
          <a:ext cx="82296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32656"/>
            <a:ext cx="3771900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162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276872"/>
            <a:ext cx="8229600" cy="4248472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vodní obal Země.</a:t>
            </a:r>
            <a:r>
              <a:rPr lang="cs-CZ" sz="1400" dirty="0" smtClean="0"/>
              <a:t> </a:t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3600" dirty="0" smtClean="0">
                <a:solidFill>
                  <a:srgbClr val="FF0000"/>
                </a:solidFill>
              </a:rPr>
              <a:t>Patří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sem veškerá voda vyskytující se na povrchu Země, pod povrchem i v atmosféře!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Co je to hydrosféra?_</a:t>
            </a:r>
          </a:p>
          <a:p>
            <a:endParaRPr lang="cs-CZ" sz="3200" b="1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4644"/>
            <a:ext cx="3024336" cy="2268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2598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Jak rozdělujeme vodstvo na Zemi?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971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844824"/>
            <a:ext cx="460851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46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60595643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47537698"/>
              </p:ext>
            </p:extLst>
          </p:nvPr>
        </p:nvGraphicFramePr>
        <p:xfrm>
          <a:off x="0" y="332656"/>
          <a:ext cx="8748464" cy="6408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399" b="89860" l="0" r="8986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645024"/>
            <a:ext cx="3096344" cy="3096344"/>
          </a:xfrm>
          <a:prstGeom prst="rect">
            <a:avLst/>
          </a:prstGeom>
          <a:noFill/>
          <a:ln w="34925">
            <a:noFill/>
            <a:miter lim="800000"/>
            <a:headEnd/>
            <a:tailEnd/>
          </a:ln>
          <a:effectLst>
            <a:glow rad="635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246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  <a:hlinkClick r:id="rId2"/>
              </a:rPr>
              <a:t>http://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office.microsoft.com/cs-cz/redir/PN000064367.aspx?CTT=102&amp;Origin=MP900433157&amp;QueryID=1dd4343f-de18-43fa-8df0-fb422bf0731b&amp;respos=8&amp;xc=MP900433157&amp;qu=P%C5%99%C3%ADroda</a:t>
            </a: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/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http://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office.microsoft.com/cs-cz/redir/PN000064367.aspx?CTT=102&amp;Origin=MP900433132&amp;QueryID=7a70c32f-397a-4f6b-97c0-989bb083f387&amp;respos=29&amp;xc=MP900433132&amp;qu=P%C5%99%C3%ADroda</a:t>
            </a: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Pavel Novák – vlastní  archív</a:t>
            </a:r>
          </a:p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VY_32_INOVACE_č.1_Hydrosféra-úvod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5760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93</TotalTime>
  <Words>63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Deluxe</vt:lpstr>
      <vt:lpstr>Hydrosféra – úvod Mgr. Lenka Nováková - 1. ZŠ Horní Slavkov</vt:lpstr>
      <vt:lpstr>  vodní obal Země.   Patří sem veškerá voda vyskytující se na povrchu Země, pod povrchem i v atmosféře!</vt:lpstr>
      <vt:lpstr>Jak rozdělujeme vodstvo na Zemi?</vt:lpstr>
      <vt:lpstr>Prezentace aplikace PowerPoint</vt:lpstr>
      <vt:lpstr>Použité 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Hydrosféra - úvod</dc:title>
  <dc:creator>PC-26DD</dc:creator>
  <cp:lastModifiedBy>PC-26DD</cp:lastModifiedBy>
  <cp:revision>13</cp:revision>
  <dcterms:created xsi:type="dcterms:W3CDTF">2011-03-10T18:35:26Z</dcterms:created>
  <dcterms:modified xsi:type="dcterms:W3CDTF">2011-03-13T18:08:06Z</dcterms:modified>
</cp:coreProperties>
</file>