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7" r:id="rId3"/>
    <p:sldId id="258" r:id="rId4"/>
    <p:sldId id="261" r:id="rId5"/>
    <p:sldId id="268" r:id="rId6"/>
    <p:sldId id="263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6" d="100"/>
          <a:sy n="66" d="100"/>
        </p:scale>
        <p:origin x="-142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823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202660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VY_32_INOVACE_05_B_04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kotlů na tuhá paliva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Kotle na tuhá paliva musí být zajištěny z hlediska bezpečnosti provozu a vybaveny kontrolními prvky.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Kontrolní prvky provozních hodnot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Teploměr – ukazuje provozní hodnotu teploty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Tlakoměr – měří aktuální přetlak v kotli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Výškoměr – označený tlakoměr, který ukazuje výšku hladiny vody v otevřené expanzní nádobě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Příslušenství kotlů na tuhá paliva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Bezpečnostní prvky.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Pojistný ventil – zabezpečuje otopnou soustavu proti překročení tlaku při provozu. Montuje se otopných soustav s uzavřenou expanzní nádobou.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Regulátor tahu – při překročení provozní teploty vody automaticky uzavírá přívod primárního vzduchu do kotle. Skládá se z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Teplotního čidla - snímá teplotu topné vody.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Dusivka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je ovládána přes mechanický převod a uzavírá přívod vzduchu do kotle.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Příslušenství kotlů na tuhá paliva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132856"/>
            <a:ext cx="5112568" cy="648072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Prefabrikovaná kotelní souprava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Příslušenství kotlů na tuhá paliva</a:t>
            </a:r>
          </a:p>
        </p:txBody>
      </p:sp>
      <p:pic>
        <p:nvPicPr>
          <p:cNvPr id="7" name="Obrázek 6" descr="tlakoměr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996952"/>
            <a:ext cx="4897000" cy="2592288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5436096" y="3212976"/>
            <a:ext cx="3240360" cy="30243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808673" marR="0" lvl="1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1- pojistný ventil</a:t>
            </a:r>
          </a:p>
          <a:p>
            <a:pPr marL="808673" marR="0" lvl="1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2-odvzdušňovací ventil</a:t>
            </a:r>
          </a:p>
          <a:p>
            <a:pPr marL="808673" marR="0" lvl="1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3- tlakoměr</a:t>
            </a:r>
          </a:p>
          <a:p>
            <a:pPr marL="808673" marR="0" lvl="1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4 – kotel ÚT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Havarijní termostat – při přehřátí kotle na zplynování  vypíná ventilátor 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zahájení provozu  a údržbu kotle je kotel vybaven v nejnižším místě napouštěcí a vypouštěcí armaturou ,odvzdušňovacím ventilem a prvky pro celkovou kompletaci kotle.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některých kotlů jsou dodávány soupravy obsahující pojistný i odvzdušňovací ventil společně s tlakoměrem případně i přidružený teploměr.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Příslušenství kotlů na tuhá paliva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 čemu slouží pojistný ventil u kotle?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funguje regulátor tahu?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Vyjmenujte bezpečnostní prvky u kotle na tuhá paliva.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Příslušenství kotlů na tuhá paliva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988840"/>
            <a:ext cx="8317432" cy="4464496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  <a:p>
            <a:pPr algn="ctr"/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2190</TotalTime>
  <Words>371</Words>
  <Application>Microsoft Office PowerPoint</Application>
  <PresentationFormat>Předvádění na obrazovce (4:3)</PresentationFormat>
  <Paragraphs>72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NEPOKOJ Lukáš</cp:lastModifiedBy>
  <cp:revision>220</cp:revision>
  <dcterms:created xsi:type="dcterms:W3CDTF">2012-04-09T07:10:25Z</dcterms:created>
  <dcterms:modified xsi:type="dcterms:W3CDTF">2013-06-05T07:15:28Z</dcterms:modified>
</cp:coreProperties>
</file>