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5" r:id="rId3"/>
    <p:sldId id="258" r:id="rId4"/>
    <p:sldId id="261" r:id="rId5"/>
    <p:sldId id="266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45" autoAdjust="0"/>
    <p:restoredTop sz="86444" autoAdjust="0"/>
  </p:normalViewPr>
  <p:slideViewPr>
    <p:cSldViewPr>
      <p:cViewPr varScale="1">
        <p:scale>
          <a:sx n="71" d="100"/>
          <a:sy n="71" d="100"/>
        </p:scale>
        <p:origin x="-108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111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3152284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VY_35_INOVACE_05_B_05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kotle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</a:t>
            </a:r>
            <a:r>
              <a:rPr lang="cs-CZ" smtClean="0">
                <a:latin typeface="Arial" pitchFamily="34" charset="0"/>
                <a:cs typeface="Arial" pitchFamily="34" charset="0"/>
              </a:rPr>
              <a:t>je určen pro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studijní 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Kotle ohřívající vodu pomocí elektrických odporových těles s termostatem.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Elektrokotle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musí mít samostatně jištěný elektrický přívod 3x230V,  nebo 3x400V. Před rozhodnutím o realizaci je nutný souhlas příslušného rozvodného energetického závodu /zvýšený odběr silové elektřiny, dimenze kabelů a jističů/.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vhodné pro vytápění bytových jednotek, rodinných domů, chat, firemních prostor a dalších objektů i v místech, kde není přístup k plynu. </a:t>
            </a:r>
          </a:p>
          <a:p>
            <a:pPr marL="808673" lvl="1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přímotopné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Přednosti 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vysoká účinnost 99 %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tichý chod,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elektrokotel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neprodukuje žádné emise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dlouhá životnost a spolehlivost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 jednoduchá obsluha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snadná montáž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bezpečný, plně automatický provoz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malé rozměry /malý objem vody/</a:t>
            </a:r>
          </a:p>
          <a:p>
            <a:pPr marL="808673" lvl="1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přímotopné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5472608" cy="50405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b="1" dirty="0" smtClean="0">
                <a:latin typeface="Arial Narrow" pitchFamily="34" charset="0"/>
                <a:cs typeface="Times New Roman" pitchFamily="18" charset="0"/>
              </a:rPr>
              <a:t>Schéma elektrického přímotopného kotle</a:t>
            </a:r>
          </a:p>
          <a:p>
            <a:pPr marL="808673" lvl="1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přímotopné</a:t>
            </a:r>
          </a:p>
        </p:txBody>
      </p:sp>
      <p:pic>
        <p:nvPicPr>
          <p:cNvPr id="7" name="Obrázek 6" descr="elko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772816"/>
            <a:ext cx="5041258" cy="3584414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5220072" y="1556792"/>
            <a:ext cx="3240360" cy="460851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</a:t>
            </a: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– odporová topná tělesa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2 – kotlový termostat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3 – blokační termostat</a:t>
            </a:r>
            <a:endParaRPr lang="cs-CZ" sz="2000" baseline="0" dirty="0" smtClean="0">
              <a:latin typeface="Arial Narrow" pitchFamily="34" charset="0"/>
              <a:cs typeface="Times New Roman" pitchFamily="18" charset="0"/>
            </a:endParaRP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R – rozvaděč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EN – expanzní nádoba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Č – čerpadlo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PV – pojistný ventil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OV – odvzdušňovací ventil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VK – vypouštěcí kohout</a:t>
            </a:r>
          </a:p>
          <a:p>
            <a:pPr marL="442913" marR="0" lvl="0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T – tlakoměr + teploměr</a:t>
            </a:r>
            <a:endParaRPr kumimoji="0" lang="cs-CZ" sz="20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  <a:p>
            <a:pPr marL="808673" marR="0" lvl="1" indent="-442913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Narrow" pitchFamily="34" charset="0"/>
              <a:ea typeface="+mn-ea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Nevýhoda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Finančně náročný provoz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Topná část kotle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je tvořena izolovanou nádobou s vestavěnými topnými tělesy a hrdly pro připojení topné a vratné vody.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Kotel obsahuje jako komplet čerpadlo,odvzdušňovací a  pojistný ventil, regulační zařízení, tlakovou expanzní nádobu, provozní termostat, blokační termostat pracuje jako pojistka.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přímotopné.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Jaká je hlavní nevýhoda elektrického přímotopného kotle?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 čtyři přednosti vytápění elektrickým přímotopným kotlem.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je nutný pro připojení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elektrokotle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souhlas příslušného energetického závodu?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přímotopné.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88840"/>
            <a:ext cx="8317432" cy="446449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2858</TotalTime>
  <Words>335</Words>
  <Application>Microsoft Office PowerPoint</Application>
  <PresentationFormat>Předvádění na obrazovce (4:3)</PresentationFormat>
  <Paragraphs>75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NEPOKOJ Lukáš</cp:lastModifiedBy>
  <cp:revision>260</cp:revision>
  <dcterms:created xsi:type="dcterms:W3CDTF">2012-04-09T07:10:25Z</dcterms:created>
  <dcterms:modified xsi:type="dcterms:W3CDTF">2013-06-05T07:17:21Z</dcterms:modified>
</cp:coreProperties>
</file>