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66" r:id="rId3"/>
    <p:sldId id="258" r:id="rId4"/>
    <p:sldId id="261" r:id="rId5"/>
    <p:sldId id="267" r:id="rId6"/>
    <p:sldId id="264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6" d="100"/>
          <a:sy n="66" d="100"/>
        </p:scale>
        <p:origin x="-14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151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128723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VY_32_INOVACE_05_B_06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kotle akumulační</a:t>
                      </a:r>
                      <a:endParaRPr lang="cs-CZ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Kotle ohřívající vodu pomocí elektrických odporových těles s termostatem s akumulační nádrží. 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Elektrokotle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musí mít samostatně jištěný elektrický přívod3x230V,  nebo 3x400V. Před rozhodnutím o realizaci je nutný souhlas příslušného rozvodného energetického závodu /zvýšený odběr silové elektřiny, dimenze kabelů a jističů/.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Vhodné pro vytápění rodinných domů, chat, firemních prostor a dalších objektů i v místech, kde není přístup k plynu. </a:t>
            </a:r>
          </a:p>
          <a:p>
            <a:pPr marL="808673" lvl="1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akumulační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Elektrické kotle akumulační využívají na rozdíl od přímotopných  ohřevu zásobníků přepnutí do nízkého tarifu, které je řízeno v každé oblasti centrálně. Slouží k tomu technologie HDO neboli hromadné dálkové ovládání. Zákazník musí být vybaven přijímačem HDO.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Znaky vytápění akumulačním kotlem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účinnost 95 %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tichý chod,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elektrokotel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neprodukuje žádné emise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elektrický příkon převyšuje 2-3x tepelnou ztrátu objektu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velké tepelné spády – běžně 45°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akumulační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elkotelak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2708920"/>
            <a:ext cx="7776864" cy="393238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352928" cy="2088232"/>
          </a:xfrm>
        </p:spPr>
        <p:txBody>
          <a:bodyPr>
            <a:no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1- měřící akumulační nádrž, 2 - akumulační nádrž, 3 – topné těleso, 4 – provozní termostat,</a:t>
            </a:r>
            <a:r>
              <a:rPr lang="cs-CZ" sz="16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5 – bezpečnostní termostat, 6 – horní sběrné potrubí, 7 – dolní sběrné potrubí, 8 – směšovací stanice, 9,10 – expanzní nádoby, 11 – tlakoměr, 12 – napouštěcí a vypouštěcí kohout, 13 – pojistný ventil, 14 – opláštění akumulačního bloku, 15 - tepelná izolace, 16 – rozvaděč, 17 – čidlo teploty topné vody, 18 – čidla teploty zbytkové vody, 19 – čidlo venkovní teploty pro nabíjení akumulačního bloku, 20 - </a:t>
            </a:r>
            <a:r>
              <a:rPr lang="cs-CZ" sz="1600" dirty="0">
                <a:latin typeface="Arial Narrow" pitchFamily="34" charset="0"/>
                <a:cs typeface="Times New Roman" pitchFamily="18" charset="0"/>
              </a:rPr>
              <a:t>čidlo venkovní teploty pro </a:t>
            </a: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provoz kotle, A – přívod signálu nízkého tarifu, T – teploměr, M – </a:t>
            </a:r>
            <a:r>
              <a:rPr lang="cs-CZ" sz="1600" dirty="0" err="1" smtClean="0">
                <a:latin typeface="Arial Narrow" pitchFamily="34" charset="0"/>
                <a:cs typeface="Times New Roman" pitchFamily="18" charset="0"/>
              </a:rPr>
              <a:t>servopohon</a:t>
            </a:r>
            <a:r>
              <a:rPr lang="cs-CZ" sz="1600" dirty="0" smtClean="0">
                <a:latin typeface="Arial Narrow" pitchFamily="34" charset="0"/>
                <a:cs typeface="Times New Roman" pitchFamily="18" charset="0"/>
              </a:rPr>
              <a:t> směšovače, V – zkušební tlakoměrný ventil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akumulační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3068960"/>
            <a:ext cx="4608512" cy="9361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1200"/>
              </a:spcBef>
              <a:buFont typeface="Wingdings"/>
              <a:buNone/>
            </a:pPr>
            <a:r>
              <a:rPr lang="cs-CZ" b="1" dirty="0" smtClean="0">
                <a:latin typeface="Arial Narrow" pitchFamily="34" charset="0"/>
                <a:cs typeface="Times New Roman" pitchFamily="18" charset="0"/>
              </a:rPr>
              <a:t>Elektrický akumulační kotel s automatickým provozem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Velký objem vody akumulačních nádrží – 3 až 6 ks.  po 500 – 1000 litrech pro jeden rodinný dům. Proto i vyšší pořizovací náklady.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Vetší obestavěný prostor v kotelně. Nosnost podlahy i větší dveře pro dopravu nádrží.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Vhodné pro kombinaci alternativního vytápění/ tepelné čerpadlo, solární panely, případná kombinace ohřevu přebytkovým teplem z kotle na tuhá paliva/.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Stavebnicová konstrukce. Každá nádrž může mít své topné těleso.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Umožňují zcela automatický provoz.</a:t>
            </a:r>
          </a:p>
          <a:p>
            <a:pPr marL="808673" lvl="1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akumulační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Jaká je hlavní nevýhoda elektrického akumulačního kotle?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Vyjmenuj čtyři přednosti vytápění elektrickým akumulačním kotlem.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je nutný souhlas příslušného energetického závodu?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 druh elektrického proudu kotle využívají.</a:t>
            </a: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Elektrické kotle akumulační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988840"/>
            <a:ext cx="8317432" cy="4464496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2932</TotalTime>
  <Words>473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NEPOKOJ Lukáš</cp:lastModifiedBy>
  <cp:revision>274</cp:revision>
  <dcterms:created xsi:type="dcterms:W3CDTF">2012-04-09T07:10:25Z</dcterms:created>
  <dcterms:modified xsi:type="dcterms:W3CDTF">2013-06-05T07:19:32Z</dcterms:modified>
</cp:coreProperties>
</file>