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0"/>
  </p:notesMasterIdLst>
  <p:sldIdLst>
    <p:sldId id="260" r:id="rId2"/>
    <p:sldId id="266" r:id="rId3"/>
    <p:sldId id="258" r:id="rId4"/>
    <p:sldId id="261" r:id="rId5"/>
    <p:sldId id="263" r:id="rId6"/>
    <p:sldId id="262" r:id="rId7"/>
    <p:sldId id="265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5" d="100"/>
          <a:sy n="65" d="100"/>
        </p:scale>
        <p:origin x="-147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5170269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VY_32_INOVACE_05_B_07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Prvky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ústředního topení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Výměníky - </a:t>
                      </a: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technické údaje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Listopad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</a:t>
            </a:r>
            <a:r>
              <a:rPr lang="cs-CZ" smtClean="0">
                <a:latin typeface="Arial" pitchFamily="34" charset="0"/>
                <a:cs typeface="Arial" pitchFamily="34" charset="0"/>
              </a:rPr>
              <a:t>určen </a:t>
            </a:r>
            <a:r>
              <a:rPr lang="cs-CZ" smtClean="0">
                <a:latin typeface="Arial" pitchFamily="34" charset="0"/>
                <a:cs typeface="Arial" pitchFamily="34" charset="0"/>
              </a:rPr>
              <a:t>pro studijní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obor MIEZ, předmět VYTÁPĚNÍ,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fotky škola 0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2420888"/>
            <a:ext cx="4320480" cy="3240360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24744"/>
            <a:ext cx="8208912" cy="1008112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Výměníky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jsou zařízení, kde dochází k přestupu tepla mezi dvěma teplonosnými látkami.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Výměníky - technické údaje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323528" y="2060848"/>
            <a:ext cx="4032448" cy="4797152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42913" marR="0" lvl="0" indent="-4429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Použití například u kotlů, chladičů, směšovačů, výparníků, otopných těles.</a:t>
            </a:r>
          </a:p>
          <a:p>
            <a:pPr marL="442913" marR="0" lvl="0" indent="-4429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U topenářské praxe jsou nejčastěji označovány prvky předávající teplo jedné látky přes </a:t>
            </a:r>
            <a:r>
              <a:rPr kumimoji="0" lang="cs-CZ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teplosměnnou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 plochu druhé látce, která může mít i rozdílný tlak. </a:t>
            </a:r>
            <a:endParaRPr kumimoji="0" lang="cs-CZ" sz="2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860032" y="1988840"/>
            <a:ext cx="3672408" cy="57606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42913" marR="0" lvl="0" indent="-4429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Deskový výměník v zapojení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výměníky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1772816"/>
            <a:ext cx="5621910" cy="1656184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24744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Při výběru výměníku jsou důležité tyto technické údaje:</a:t>
            </a:r>
          </a:p>
          <a:p>
            <a:pPr marL="442913" indent="-442913">
              <a:spcBef>
                <a:spcPts val="1200"/>
              </a:spcBef>
              <a:buNone/>
            </a:pPr>
            <a:endParaRPr lang="cs-CZ" sz="2800" b="1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Účinnost  (%)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Tepelný výkon (kW).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Průtoky na primární a sekundární straně.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Teplotní spády primární a sekundární strany.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Způsoby připojení včetně připojovacích rozměrů.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Rozměry včetně zastavovacích.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Hmotnost prázdného i plného.</a:t>
            </a:r>
          </a:p>
          <a:p>
            <a:pPr marL="808673" lvl="1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Výměníky - technické údaje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24744"/>
            <a:ext cx="8424936" cy="5328592"/>
          </a:xfrm>
        </p:spPr>
        <p:txBody>
          <a:bodyPr>
            <a:noAutofit/>
          </a:bodyPr>
          <a:lstStyle/>
          <a:p>
            <a:pPr marL="442913" lvl="1" indent="-3540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Materiál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teplosměnných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ploch ovlivňuje životnost výměníku a přestup tepla.</a:t>
            </a:r>
          </a:p>
          <a:p>
            <a:pPr marL="442913" lvl="1" indent="-3540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Nejvíce užívané materiály:</a:t>
            </a:r>
          </a:p>
          <a:p>
            <a:pPr marL="442913" lvl="1" indent="-77788">
              <a:spcBef>
                <a:spcPts val="12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	Litinový – dlouhá životnost, pomalý ohřev, delší chladnutí. Nejvíce se používá u kotlů na tuhá paliva.</a:t>
            </a:r>
          </a:p>
          <a:p>
            <a:pPr marL="442913" lvl="1" indent="-77788">
              <a:spcBef>
                <a:spcPts val="12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Nerezová ocel – materiál odolný korozi, svařitelný s podmínkou, finančně náročnější, používá se především na deskové výměníky (malé rozměry při velké přestupní ploše).</a:t>
            </a:r>
          </a:p>
          <a:p>
            <a:pPr marL="442913" lvl="1" indent="-77788">
              <a:spcBef>
                <a:spcPts val="12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	Kotlová ocel  - nejnáchylnější k tvorbě koroze, nejlevnější materiál, dobře svařitelný. </a:t>
            </a:r>
          </a:p>
          <a:p>
            <a:pPr marL="442913" lvl="1" indent="-77788">
              <a:spcBef>
                <a:spcPts val="12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Výměníky - technické údaje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24744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	Měděný – dobrý přestup tepla, dobrá korozní odolnost, snadná tvárnost a spojování pájením na tvrdo. Použití například trubkových výměníků.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Možnosti čištění výměníku při zanesení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teplosměnných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ploch.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Výměníky - technické údaje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24744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  <a:buNone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Kontrolní otázky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materiály se používají na výměníky?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Vyjmenujte nevýhody kotlové oceli?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Kde se používají výměníky?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Vysvětlete  co je primární a sekundární strana výměníku.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Výměníky - technické údaje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3449</TotalTime>
  <Words>297</Words>
  <Application>Microsoft Office PowerPoint</Application>
  <PresentationFormat>Předvádění na obrazovce (4:3)</PresentationFormat>
  <Paragraphs>71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Václav Nepokoj</cp:lastModifiedBy>
  <cp:revision>328</cp:revision>
  <dcterms:created xsi:type="dcterms:W3CDTF">2012-04-09T07:10:25Z</dcterms:created>
  <dcterms:modified xsi:type="dcterms:W3CDTF">2013-06-04T18:54:45Z</dcterms:modified>
</cp:coreProperties>
</file>