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5" r:id="rId3"/>
    <p:sldId id="258" r:id="rId4"/>
    <p:sldId id="267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5" d="100"/>
          <a:sy n="65" d="100"/>
        </p:scale>
        <p:origin x="-147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91925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Rozdělení výměníků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Výměníky lze rozdělit podle několika hledisek.</a:t>
            </a: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Podle </a:t>
            </a:r>
            <a:r>
              <a:rPr lang="cs-CZ" sz="2800" b="1" dirty="0" err="1" smtClean="0">
                <a:latin typeface="Arial Narrow" pitchFamily="34" charset="0"/>
                <a:cs typeface="Times New Roman" pitchFamily="18" charset="0"/>
              </a:rPr>
              <a:t>teplosměnné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plochy.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Válcové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v uzavřeném válci jsou vloženy trubky. V nich proudí jedno médium a kolem proudí druhé.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výměníků</a:t>
            </a:r>
          </a:p>
        </p:txBody>
      </p:sp>
      <p:pic>
        <p:nvPicPr>
          <p:cNvPr id="7" name="Obrázek 6" descr="výměník tr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3356992"/>
            <a:ext cx="4621100" cy="2732701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Deskové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teplosměnnou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plochu tvoří kovové desky s prolisy. Desky jsou mezi sebou utěsněny a sestaveny do sad. Spojení desek je pájené, svařované nebo mechanické šrouby. Mezi prolisy proudí vždy protisměrně primární  a sekundární médium.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výměníků</a:t>
            </a:r>
          </a:p>
        </p:txBody>
      </p:sp>
      <p:pic>
        <p:nvPicPr>
          <p:cNvPr id="7" name="Obrázek 6" descr="výměník des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3501008"/>
            <a:ext cx="4320480" cy="2237865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5112568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Podle směru proudění teplonosných médií.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Souproudé výměníky -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primární i sekundární proudění je stejným směrem.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err="1" smtClean="0">
                <a:latin typeface="Arial Narrow" pitchFamily="34" charset="0"/>
                <a:cs typeface="Times New Roman" pitchFamily="18" charset="0"/>
              </a:rPr>
              <a:t>Protiproudé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výměníky -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primární a sekundární proudění je protisměrné.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Křížové výměníky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směr  primárního i sekundárního proudění je na sebe kolmý.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výměníků</a:t>
            </a:r>
          </a:p>
        </p:txBody>
      </p:sp>
      <p:pic>
        <p:nvPicPr>
          <p:cNvPr id="7" name="Obrázek 6" descr="výmění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1124744"/>
            <a:ext cx="3471672" cy="4495800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Podle druhu teplonosných médií na primární a sekundární straně.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Pára  - voda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Pára  - vzduch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Horká voda - teplá voda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Voda -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voda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výměníků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317432" cy="5256584"/>
          </a:xfrm>
        </p:spPr>
        <p:txBody>
          <a:bodyPr>
            <a:noAutofit/>
          </a:bodyPr>
          <a:lstStyle/>
          <a:p>
            <a:pPr marL="442913" lvl="0" indent="-442913">
              <a:spcBef>
                <a:spcPts val="1200"/>
              </a:spcBef>
              <a:buClr>
                <a:srgbClr val="FE8637"/>
              </a:buClr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Kontrolní otázky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Vyjmenuj možné rozdělení výměníků.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Nakresli značku souproudého výměníku.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Popiš deskový výměník.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Jaké je rozdělení výměníků podle teplonosného média?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Rozdělení výměníků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916832"/>
            <a:ext cx="8317432" cy="4464496"/>
          </a:xfrm>
        </p:spPr>
        <p:txBody>
          <a:bodyPr>
            <a:noAutofit/>
          </a:bodyPr>
          <a:lstStyle/>
          <a:p>
            <a:pPr marL="442913" lvl="0" indent="-442913">
              <a:spcBef>
                <a:spcPts val="1200"/>
              </a:spcBef>
              <a:buClr>
                <a:srgbClr val="FE8637"/>
              </a:buClr>
            </a:pP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lvl="0" indent="-442913">
              <a:spcBef>
                <a:spcPts val="1200"/>
              </a:spcBef>
              <a:buClr>
                <a:srgbClr val="FE8637"/>
              </a:buClr>
            </a:pPr>
            <a:r>
              <a:rPr lang="cs-CZ" sz="2800" dirty="0" smtClean="0">
                <a:solidFill>
                  <a:prstClr val="black"/>
                </a:solidFill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solidFill>
                <a:prstClr val="black"/>
              </a:solidFill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3277</TotalTime>
  <Words>300</Words>
  <Application>Microsoft Office PowerPoint</Application>
  <PresentationFormat>Předvádění na obrazovce (4:3)</PresentationFormat>
  <Paragraphs>63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308</cp:revision>
  <dcterms:created xsi:type="dcterms:W3CDTF">2012-04-09T07:10:25Z</dcterms:created>
  <dcterms:modified xsi:type="dcterms:W3CDTF">2013-06-04T18:55:07Z</dcterms:modified>
</cp:coreProperties>
</file>