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0"/>
  </p:notesMasterIdLst>
  <p:sldIdLst>
    <p:sldId id="260" r:id="rId2"/>
    <p:sldId id="269" r:id="rId3"/>
    <p:sldId id="258" r:id="rId4"/>
    <p:sldId id="267" r:id="rId5"/>
    <p:sldId id="268" r:id="rId6"/>
    <p:sldId id="265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VY_32_INOVACE_05_B_16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Příslušenství otopných těles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obor MIEZ, předmět VYTÁPĚNÍ, inovuje výuku použitím multimediálních pomůcek – prezentace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a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112568"/>
          </a:xfrm>
        </p:spPr>
        <p:txBody>
          <a:bodyPr>
            <a:noAutofit/>
          </a:bodyPr>
          <a:lstStyle/>
          <a:p>
            <a:pPr marL="354013" indent="-354013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Prvky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spadající do příslušenství otopných těles lze rozdělit na   tři skupiny.</a:t>
            </a:r>
          </a:p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Prvky pro zkompletování tělesa</a:t>
            </a:r>
            <a:r>
              <a:rPr lang="cs-CZ" sz="25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- jsou většinou součástí dodávky otopného tělesa a mají své odlišnosti podle druhu otopného tělesa, ale i podle výrobce. Přesto mají určité společné  charakteristické znaky.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článkových litinových těles pravolevé vsuvky pro spojování včetně těsnění, uzavírací růžice zaslepovací nebo se závitem pro vsuvky připojovacího šroubení nebo pro odvzdušňovací ventil.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Příslušenství otopných těles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112568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Desková tělesa jsou zkompletována od výrobce, pouze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               u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některých lze doobjednat tepelně izolační a reflexní desky.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Trubková tělesa dodává výrobce zkompletována, je možné doobjednat příslušenství pro kombinované vytápění elektrickou energií.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Konvektory jsou dodávány ve složeném i v rozloženém stavu. Závisí to na typu a výrobci. Konvektory na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zeď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jsou převážně složené na rozdíl od otopných lavic nebo podlahových konvektorů. Rozložení spočívá v odděleném výměníku, skříně, výdechové mřížce nebo krycí desce.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Příslušenství otopných těles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112568"/>
          </a:xfrm>
        </p:spPr>
        <p:txBody>
          <a:bodyPr>
            <a:noAutofit/>
          </a:bodyPr>
          <a:lstStyle/>
          <a:p>
            <a:pPr marL="639763" lvl="1" indent="-37465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Prvky k upevnění otopných těles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a připojení do otopné soustavy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– mají vliv na správný tepelný výkon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navržený              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projektu. Výrobci uvádějí doporučení provedení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montáže     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technické dokumentaci včetně napojení.</a:t>
            </a:r>
          </a:p>
          <a:p>
            <a:pPr marL="639763" lvl="1" indent="-3746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Vzhledem k možnostem upevnění mají určité společné znaky.</a:t>
            </a:r>
          </a:p>
          <a:p>
            <a:pPr marL="639763" lvl="1" indent="-374650">
              <a:spcBef>
                <a:spcPts val="18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  -  konzoly dělené  i kompaktní pro upevnění na zeď                                           -  stojánkové konzoly se používají pro upevnění na podlahu                       -  navrtávací konzoly do zdi                                                                          -  konzoly a  držáky na zazdění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Příslušenství otopných těles.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640960" cy="5112568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Prvky pro zajištění provozu, oprav a údržby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– slouží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                  k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nastavení požadovaného průtoku v otopném tělese jeho uzavření i odvzdušnění.                                        Současnými požadavky, které ty základní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rozšiřují,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jsou jednoduché, přesné odečtení průtoku navrhnuté v projektu včetně zajištění proti neoprávněné manipulaci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 Uzavření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na obou koncích pro jednoduchou  výměnu včetně vypuštění a napuštění tělesa bez nutnosti vypouštění rozvodu. Důraz je kladen rovněž na estetický vzhled.     Patří sem -  regulační a uzavírací šroubení, odvzdušňovací ventily,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dvojregulační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kohouty,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ventily, a armatury pro jednobodové napojení</a:t>
            </a:r>
          </a:p>
          <a:p>
            <a:pPr lvl="1">
              <a:spcBef>
                <a:spcPts val="18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Příslušenství otopných těles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496944" cy="3888432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	Kontrolní otázky.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je základní rozdělení prvků příslušenství otopných těles?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jakém stavu se dodává výrobce konvektory?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Může montáž otopných těles ovlivňovat tepelný výkon?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jsou moderní požadavky na armatury?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Příslušenství otopných těles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3151</TotalTime>
  <Words>457</Words>
  <Application>Microsoft Office PowerPoint</Application>
  <PresentationFormat>Předvádění na obrazovce (4:3)</PresentationFormat>
  <Paragraphs>55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Dum</cp:lastModifiedBy>
  <cp:revision>226</cp:revision>
  <dcterms:created xsi:type="dcterms:W3CDTF">2012-04-09T07:10:25Z</dcterms:created>
  <dcterms:modified xsi:type="dcterms:W3CDTF">2013-06-05T12:34:33Z</dcterms:modified>
</cp:coreProperties>
</file>