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3" r:id="rId3"/>
    <p:sldId id="256" r:id="rId4"/>
    <p:sldId id="257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D9475-9914-4F74-A0B8-725949C0B25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64AA2-FBF4-4AA2-A3B0-284548C39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770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564AA2-FBF4-4AA2-A3B0-284548C3990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430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64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94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740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472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332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991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974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447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916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02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63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8D9F-FFB4-48AB-BE9B-3DC4C3B29D23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2365E-6861-4683-8A48-CF309F60C9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24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483602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Jerhotová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Sousední státy ČR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VY_52_INOVACE_05_RAKOUSKO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Vlastivěda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11.10.2012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Vídeň, euro, Alpy, Dunaj, Linec, Salzburk, Innsbruck 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352253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772816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/>
              <a:t>Prezentace je určena k výuce žáků v 5. ročníku v oblasti Člověk a jeho svět. Cílem je podat žákům základní údaje o </a:t>
            </a:r>
            <a:r>
              <a:rPr lang="cs-CZ" dirty="0" smtClean="0"/>
              <a:t>Rakousku </a:t>
            </a:r>
            <a:r>
              <a:rPr lang="cs-CZ" dirty="0"/>
              <a:t>a ty zároveň vyhledávat na mapě a v literatuře či internetových zdrojích</a:t>
            </a:r>
            <a:r>
              <a:rPr lang="cs-CZ" dirty="0" smtClean="0"/>
              <a:t>. V závěru prezentace mohou žáci zábavnou formou vyplňovat doplňovačky.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8696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1584175"/>
          </a:xfrm>
        </p:spPr>
        <p:txBody>
          <a:bodyPr/>
          <a:lstStyle/>
          <a:p>
            <a:r>
              <a:rPr lang="cs-CZ" dirty="0" smtClean="0"/>
              <a:t>Rakousko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420888"/>
            <a:ext cx="6400800" cy="32179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JITKA\AppData\Local\Microsoft\Windows\Temporary Internet Files\Content.IE5\83KLL6WW\MC9000158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777" y="2276872"/>
            <a:ext cx="3751415" cy="2941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47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Základní údaje: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Hlavní město: Vídeň</a:t>
            </a:r>
          </a:p>
          <a:p>
            <a:r>
              <a:rPr lang="cs-CZ" sz="2800" dirty="0" smtClean="0"/>
              <a:t>Počet obyvatel: 8.000.000</a:t>
            </a:r>
          </a:p>
          <a:p>
            <a:r>
              <a:rPr lang="cs-CZ" sz="2800" dirty="0" smtClean="0"/>
              <a:t>Rozloha: 83.800 km2</a:t>
            </a:r>
          </a:p>
          <a:p>
            <a:r>
              <a:rPr lang="cs-CZ" sz="2800" dirty="0" smtClean="0"/>
              <a:t>Státní zřízení: federativní (spolková) republika</a:t>
            </a:r>
          </a:p>
          <a:p>
            <a:r>
              <a:rPr lang="cs-CZ" sz="2800" dirty="0" smtClean="0"/>
              <a:t>Měna: euro</a:t>
            </a:r>
          </a:p>
          <a:p>
            <a:r>
              <a:rPr lang="cs-CZ" sz="2800" dirty="0" smtClean="0"/>
              <a:t>Nejvyšší hory: Alpy (Gross </a:t>
            </a:r>
            <a:r>
              <a:rPr lang="cs-CZ" sz="2800" dirty="0" err="1" smtClean="0"/>
              <a:t>Glockner</a:t>
            </a:r>
            <a:r>
              <a:rPr lang="cs-CZ" sz="2800" dirty="0" smtClean="0"/>
              <a:t>- 3.797 m)</a:t>
            </a:r>
          </a:p>
          <a:p>
            <a:r>
              <a:rPr lang="cs-CZ" sz="2800" dirty="0" smtClean="0"/>
              <a:t>Největší řeka: Dunaj</a:t>
            </a:r>
          </a:p>
          <a:p>
            <a:r>
              <a:rPr lang="cs-CZ" sz="2800" dirty="0" smtClean="0"/>
              <a:t>Známá města: Linec, </a:t>
            </a:r>
            <a:r>
              <a:rPr lang="cs-CZ" sz="2800" dirty="0" smtClean="0"/>
              <a:t>Salzburk</a:t>
            </a:r>
            <a:r>
              <a:rPr lang="cs-CZ" sz="2800" dirty="0" smtClean="0"/>
              <a:t>, Innsbruck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0993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</a:rPr>
              <a:t>Doplňovačka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5" cy="5688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  </a:t>
            </a:r>
            <a:r>
              <a:rPr lang="cs-CZ" sz="2000" dirty="0" smtClean="0"/>
              <a:t>Rakousko je: </a:t>
            </a:r>
            <a:r>
              <a:rPr lang="cs-CZ" sz="2000" b="1" dirty="0" smtClean="0"/>
              <a:t>B</a:t>
            </a:r>
            <a:r>
              <a:rPr lang="cs-CZ" sz="2000" dirty="0" smtClean="0"/>
              <a:t>) severní </a:t>
            </a:r>
            <a:r>
              <a:rPr lang="cs-CZ" sz="2000" b="1" dirty="0" smtClean="0"/>
              <a:t>C</a:t>
            </a:r>
            <a:r>
              <a:rPr lang="cs-CZ" sz="2000" dirty="0" smtClean="0"/>
              <a:t>) východní </a:t>
            </a:r>
            <a:r>
              <a:rPr lang="cs-CZ" sz="2000" b="1" dirty="0" smtClean="0"/>
              <a:t>D</a:t>
            </a:r>
            <a:r>
              <a:rPr lang="cs-CZ" sz="2000" dirty="0" smtClean="0"/>
              <a:t>) jižní soused ČR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Nejvyšší pohoří jsou: </a:t>
            </a:r>
            <a:r>
              <a:rPr lang="cs-CZ" sz="2000" b="1" dirty="0" smtClean="0"/>
              <a:t>A</a:t>
            </a:r>
            <a:r>
              <a:rPr lang="cs-CZ" sz="2000" dirty="0" smtClean="0"/>
              <a:t>) Alpy </a:t>
            </a:r>
            <a:r>
              <a:rPr lang="cs-CZ" sz="2000" b="1" dirty="0" smtClean="0"/>
              <a:t>B</a:t>
            </a:r>
            <a:r>
              <a:rPr lang="cs-CZ" sz="2000" dirty="0" smtClean="0"/>
              <a:t>) Pyreneje </a:t>
            </a:r>
            <a:r>
              <a:rPr lang="cs-CZ" sz="2000" b="1" dirty="0" smtClean="0"/>
              <a:t>C</a:t>
            </a:r>
            <a:r>
              <a:rPr lang="cs-CZ" sz="2000" dirty="0" smtClean="0"/>
              <a:t>) Tatry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Turisty nejvíce láká: </a:t>
            </a:r>
            <a:r>
              <a:rPr lang="cs-CZ" sz="2000" b="1" dirty="0" smtClean="0"/>
              <a:t>H</a:t>
            </a:r>
            <a:r>
              <a:rPr lang="cs-CZ" sz="2000" dirty="0" smtClean="0"/>
              <a:t>) plavání </a:t>
            </a:r>
            <a:r>
              <a:rPr lang="cs-CZ" sz="2000" b="1" dirty="0" smtClean="0"/>
              <a:t>CH</a:t>
            </a:r>
            <a:r>
              <a:rPr lang="cs-CZ" sz="2000" dirty="0" smtClean="0"/>
              <a:t>) lyžování </a:t>
            </a:r>
            <a:r>
              <a:rPr lang="cs-CZ" sz="2000" b="1" dirty="0" smtClean="0"/>
              <a:t>I</a:t>
            </a:r>
            <a:r>
              <a:rPr lang="cs-CZ" sz="2000" dirty="0" smtClean="0"/>
              <a:t>) stanování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Salzburk </a:t>
            </a:r>
            <a:r>
              <a:rPr lang="cs-CZ" sz="2000" dirty="0"/>
              <a:t>j</a:t>
            </a:r>
            <a:r>
              <a:rPr lang="cs-CZ" sz="2000" dirty="0" smtClean="0"/>
              <a:t>e rodiště: </a:t>
            </a:r>
            <a:r>
              <a:rPr lang="cs-CZ" sz="2000" b="1" dirty="0" smtClean="0"/>
              <a:t>P</a:t>
            </a:r>
            <a:r>
              <a:rPr lang="cs-CZ" sz="2000" dirty="0" smtClean="0"/>
              <a:t>) </a:t>
            </a:r>
            <a:r>
              <a:rPr lang="cs-CZ" sz="2000" dirty="0" err="1" smtClean="0"/>
              <a:t>L.Beethovena</a:t>
            </a:r>
            <a:r>
              <a:rPr lang="cs-CZ" sz="2000" dirty="0" smtClean="0"/>
              <a:t> </a:t>
            </a:r>
            <a:r>
              <a:rPr lang="cs-CZ" sz="2000" b="1" dirty="0" smtClean="0"/>
              <a:t>R</a:t>
            </a:r>
            <a:r>
              <a:rPr lang="cs-CZ" sz="2000" dirty="0" smtClean="0"/>
              <a:t>) </a:t>
            </a:r>
            <a:r>
              <a:rPr lang="cs-CZ" sz="2000" dirty="0" err="1" smtClean="0"/>
              <a:t>J.S.Bacha</a:t>
            </a:r>
            <a:r>
              <a:rPr lang="cs-CZ" sz="2000" dirty="0" smtClean="0"/>
              <a:t> </a:t>
            </a:r>
            <a:r>
              <a:rPr lang="cs-CZ" sz="2000" b="1" dirty="0" smtClean="0"/>
              <a:t>S</a:t>
            </a:r>
            <a:r>
              <a:rPr lang="cs-CZ" sz="2000" dirty="0" smtClean="0"/>
              <a:t>) </a:t>
            </a:r>
            <a:r>
              <a:rPr lang="cs-CZ" sz="2000" dirty="0" err="1" smtClean="0"/>
              <a:t>W.A.Mozarta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Nejznámější ledovcové jezero je: </a:t>
            </a:r>
            <a:r>
              <a:rPr lang="cs-CZ" sz="2000" b="1" dirty="0" smtClean="0"/>
              <a:t>T</a:t>
            </a:r>
            <a:r>
              <a:rPr lang="cs-CZ" sz="2000" dirty="0" smtClean="0"/>
              <a:t>) Bodamské </a:t>
            </a:r>
            <a:r>
              <a:rPr lang="cs-CZ" sz="2000" b="1" dirty="0" smtClean="0"/>
              <a:t>U</a:t>
            </a:r>
            <a:r>
              <a:rPr lang="cs-CZ" sz="2000" dirty="0" smtClean="0"/>
              <a:t>) Ženevské </a:t>
            </a:r>
            <a:r>
              <a:rPr lang="cs-CZ" sz="2000" b="1" dirty="0" smtClean="0"/>
              <a:t>V</a:t>
            </a:r>
            <a:r>
              <a:rPr lang="cs-CZ" sz="2000" dirty="0" smtClean="0"/>
              <a:t>) Černé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Vídeň byla sídlem: </a:t>
            </a:r>
            <a:r>
              <a:rPr lang="cs-CZ" sz="2000" b="1" dirty="0" smtClean="0"/>
              <a:t>D</a:t>
            </a:r>
            <a:r>
              <a:rPr lang="cs-CZ" sz="2000" dirty="0" smtClean="0"/>
              <a:t>) krále Ludvíka </a:t>
            </a:r>
            <a:r>
              <a:rPr lang="cs-CZ" sz="2000" b="1" dirty="0" smtClean="0"/>
              <a:t>E</a:t>
            </a:r>
            <a:r>
              <a:rPr lang="cs-CZ" sz="2000" dirty="0" smtClean="0"/>
              <a:t>) krále Rakouska-Uherska </a:t>
            </a:r>
            <a:r>
              <a:rPr lang="cs-CZ" sz="2000" b="1" dirty="0" smtClean="0"/>
              <a:t>F</a:t>
            </a:r>
            <a:r>
              <a:rPr lang="cs-CZ" sz="2000" dirty="0" smtClean="0"/>
              <a:t>) Karla IV.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Rakousko má: </a:t>
            </a:r>
            <a:r>
              <a:rPr lang="cs-CZ" sz="2000" b="1" dirty="0" smtClean="0"/>
              <a:t>I</a:t>
            </a:r>
            <a:r>
              <a:rPr lang="cs-CZ" sz="2000" dirty="0" smtClean="0"/>
              <a:t>) 9 </a:t>
            </a:r>
            <a:r>
              <a:rPr lang="cs-CZ" sz="2000" b="1" dirty="0" smtClean="0"/>
              <a:t>J</a:t>
            </a:r>
            <a:r>
              <a:rPr lang="cs-CZ" sz="2000" dirty="0" smtClean="0"/>
              <a:t>) 10 </a:t>
            </a:r>
            <a:r>
              <a:rPr lang="cs-CZ" sz="2000" b="1" dirty="0" smtClean="0"/>
              <a:t>K</a:t>
            </a:r>
            <a:r>
              <a:rPr lang="cs-CZ" sz="2000" dirty="0" smtClean="0"/>
              <a:t>) 11 spolkových zemí.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Linec leží na řece: </a:t>
            </a:r>
            <a:r>
              <a:rPr lang="cs-CZ" sz="2000" b="1" dirty="0" smtClean="0"/>
              <a:t>L</a:t>
            </a:r>
            <a:r>
              <a:rPr lang="cs-CZ" sz="2000" dirty="0" smtClean="0"/>
              <a:t>) Innu </a:t>
            </a:r>
            <a:r>
              <a:rPr lang="cs-CZ" sz="2000" b="1" dirty="0" smtClean="0"/>
              <a:t>M</a:t>
            </a:r>
            <a:r>
              <a:rPr lang="cs-CZ" sz="2000" dirty="0" smtClean="0"/>
              <a:t>) Váhu </a:t>
            </a:r>
            <a:r>
              <a:rPr lang="cs-CZ" sz="2000" b="1" dirty="0" smtClean="0"/>
              <a:t>N</a:t>
            </a:r>
            <a:r>
              <a:rPr lang="cs-CZ" sz="2000" dirty="0" smtClean="0"/>
              <a:t>) Dunaji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649646" y="849403"/>
            <a:ext cx="576064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37933" y="1620392"/>
            <a:ext cx="574808" cy="4921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 flipV="1">
            <a:off x="637933" y="3042068"/>
            <a:ext cx="575437" cy="485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37933" y="2348880"/>
            <a:ext cx="573090" cy="468052"/>
          </a:xfrm>
          <a:prstGeom prst="roundRect">
            <a:avLst>
              <a:gd name="adj" fmla="val 23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37932" y="3709748"/>
            <a:ext cx="587777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37932" y="4340874"/>
            <a:ext cx="58777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7932" y="4941168"/>
            <a:ext cx="587777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37932" y="5589240"/>
            <a:ext cx="573091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15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</a:rPr>
              <a:t>Doplňovačka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5" cy="5688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D    </a:t>
            </a:r>
            <a:r>
              <a:rPr lang="cs-CZ" sz="2000" dirty="0" smtClean="0"/>
              <a:t>Rakousko je: </a:t>
            </a:r>
            <a:r>
              <a:rPr lang="cs-CZ" sz="2000" b="1" dirty="0" smtClean="0"/>
              <a:t>B</a:t>
            </a:r>
            <a:r>
              <a:rPr lang="cs-CZ" sz="2000" dirty="0" smtClean="0"/>
              <a:t>) severní </a:t>
            </a:r>
            <a:r>
              <a:rPr lang="cs-CZ" sz="2000" b="1" dirty="0" smtClean="0"/>
              <a:t>C</a:t>
            </a:r>
            <a:r>
              <a:rPr lang="cs-CZ" sz="2000" dirty="0" smtClean="0"/>
              <a:t>) východní </a:t>
            </a:r>
            <a:r>
              <a:rPr lang="cs-CZ" sz="2000" b="1" dirty="0" smtClean="0"/>
              <a:t>D</a:t>
            </a:r>
            <a:r>
              <a:rPr lang="cs-CZ" sz="2000" dirty="0" smtClean="0"/>
              <a:t>) jižní soused ČR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Nejvyšší pohoří jsou: </a:t>
            </a:r>
            <a:r>
              <a:rPr lang="cs-CZ" sz="2000" b="1" dirty="0" smtClean="0"/>
              <a:t>A</a:t>
            </a:r>
            <a:r>
              <a:rPr lang="cs-CZ" sz="2000" dirty="0" smtClean="0"/>
              <a:t>) Alpy </a:t>
            </a:r>
            <a:r>
              <a:rPr lang="cs-CZ" sz="2000" b="1" dirty="0" smtClean="0"/>
              <a:t>B</a:t>
            </a:r>
            <a:r>
              <a:rPr lang="cs-CZ" sz="2000" dirty="0" smtClean="0"/>
              <a:t>) Pyreneje </a:t>
            </a:r>
            <a:r>
              <a:rPr lang="cs-CZ" sz="2000" b="1" dirty="0" smtClean="0"/>
              <a:t>C</a:t>
            </a:r>
            <a:r>
              <a:rPr lang="cs-CZ" sz="2000" dirty="0" smtClean="0"/>
              <a:t>) Tatry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Turisty nejvíce láká: </a:t>
            </a:r>
            <a:r>
              <a:rPr lang="cs-CZ" sz="2000" b="1" dirty="0" smtClean="0"/>
              <a:t>H</a:t>
            </a:r>
            <a:r>
              <a:rPr lang="cs-CZ" sz="2000" dirty="0" smtClean="0"/>
              <a:t>) plavání </a:t>
            </a:r>
            <a:r>
              <a:rPr lang="cs-CZ" sz="2000" b="1" dirty="0" smtClean="0"/>
              <a:t>CH</a:t>
            </a:r>
            <a:r>
              <a:rPr lang="cs-CZ" sz="2000" dirty="0" smtClean="0"/>
              <a:t>) lyžování </a:t>
            </a:r>
            <a:r>
              <a:rPr lang="cs-CZ" sz="2000" b="1" dirty="0" smtClean="0"/>
              <a:t>I</a:t>
            </a:r>
            <a:r>
              <a:rPr lang="cs-CZ" sz="2000" dirty="0" smtClean="0"/>
              <a:t>) stanování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        Salzburk </a:t>
            </a:r>
            <a:r>
              <a:rPr lang="cs-CZ" sz="2000" dirty="0"/>
              <a:t>j</a:t>
            </a:r>
            <a:r>
              <a:rPr lang="cs-CZ" sz="2000" dirty="0" smtClean="0"/>
              <a:t>e rodiště: </a:t>
            </a:r>
            <a:r>
              <a:rPr lang="cs-CZ" sz="2000" b="1" dirty="0" smtClean="0"/>
              <a:t>P</a:t>
            </a:r>
            <a:r>
              <a:rPr lang="cs-CZ" sz="2000" dirty="0" smtClean="0"/>
              <a:t>) </a:t>
            </a:r>
            <a:r>
              <a:rPr lang="cs-CZ" sz="2000" dirty="0" err="1" smtClean="0"/>
              <a:t>L.Beethovena</a:t>
            </a:r>
            <a:r>
              <a:rPr lang="cs-CZ" sz="2000" dirty="0" smtClean="0"/>
              <a:t> </a:t>
            </a:r>
            <a:r>
              <a:rPr lang="cs-CZ" sz="2000" b="1" dirty="0" smtClean="0"/>
              <a:t>R</a:t>
            </a:r>
            <a:r>
              <a:rPr lang="cs-CZ" sz="2000" dirty="0" smtClean="0"/>
              <a:t>) </a:t>
            </a:r>
            <a:r>
              <a:rPr lang="cs-CZ" sz="2000" dirty="0" err="1" smtClean="0"/>
              <a:t>J.S.Bacha</a:t>
            </a:r>
            <a:r>
              <a:rPr lang="cs-CZ" sz="2000" dirty="0" smtClean="0"/>
              <a:t> </a:t>
            </a:r>
            <a:r>
              <a:rPr lang="cs-CZ" sz="2000" b="1" dirty="0" smtClean="0"/>
              <a:t>S</a:t>
            </a:r>
            <a:r>
              <a:rPr lang="cs-CZ" sz="2000" dirty="0" smtClean="0"/>
              <a:t>) </a:t>
            </a:r>
            <a:r>
              <a:rPr lang="cs-CZ" sz="2000" dirty="0" err="1" smtClean="0"/>
              <a:t>W.A.Mozarta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Nejznámější ledovcové jezero je: </a:t>
            </a:r>
            <a:r>
              <a:rPr lang="cs-CZ" sz="2000" b="1" dirty="0" smtClean="0"/>
              <a:t>T</a:t>
            </a:r>
            <a:r>
              <a:rPr lang="cs-CZ" sz="2000" dirty="0" smtClean="0"/>
              <a:t>) Bodamské </a:t>
            </a:r>
            <a:r>
              <a:rPr lang="cs-CZ" sz="2000" b="1" dirty="0" smtClean="0"/>
              <a:t>U</a:t>
            </a:r>
            <a:r>
              <a:rPr lang="cs-CZ" sz="2000" dirty="0" smtClean="0"/>
              <a:t>) Ženevské </a:t>
            </a:r>
            <a:r>
              <a:rPr lang="cs-CZ" sz="2000" b="1" dirty="0" smtClean="0"/>
              <a:t>V</a:t>
            </a:r>
            <a:r>
              <a:rPr lang="cs-CZ" sz="2000" dirty="0" smtClean="0"/>
              <a:t>) Černé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Vídeň byla sídlem: </a:t>
            </a:r>
            <a:r>
              <a:rPr lang="cs-CZ" sz="2000" b="1" dirty="0" smtClean="0"/>
              <a:t>D</a:t>
            </a:r>
            <a:r>
              <a:rPr lang="cs-CZ" sz="2000" dirty="0" smtClean="0"/>
              <a:t>) krále Ludvíka </a:t>
            </a:r>
            <a:r>
              <a:rPr lang="cs-CZ" sz="2000" b="1" dirty="0" smtClean="0"/>
              <a:t>E</a:t>
            </a:r>
            <a:r>
              <a:rPr lang="cs-CZ" sz="2000" dirty="0" smtClean="0"/>
              <a:t>) krále Rakouska-Uherska </a:t>
            </a:r>
            <a:r>
              <a:rPr lang="cs-CZ" sz="2000" b="1" dirty="0" smtClean="0"/>
              <a:t>F</a:t>
            </a:r>
            <a:r>
              <a:rPr lang="cs-CZ" sz="2000" dirty="0" smtClean="0"/>
              <a:t>) Karla IV.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Rakousko má: </a:t>
            </a:r>
            <a:r>
              <a:rPr lang="cs-CZ" sz="2000" b="1" dirty="0" smtClean="0"/>
              <a:t>I</a:t>
            </a:r>
            <a:r>
              <a:rPr lang="cs-CZ" sz="2000" dirty="0" smtClean="0"/>
              <a:t>) 9 </a:t>
            </a:r>
            <a:r>
              <a:rPr lang="cs-CZ" sz="2000" b="1" dirty="0" smtClean="0"/>
              <a:t>J</a:t>
            </a:r>
            <a:r>
              <a:rPr lang="cs-CZ" sz="2000" dirty="0" smtClean="0"/>
              <a:t>) 10 </a:t>
            </a:r>
            <a:r>
              <a:rPr lang="cs-CZ" sz="2000" b="1" dirty="0" smtClean="0"/>
              <a:t>K</a:t>
            </a:r>
            <a:r>
              <a:rPr lang="cs-CZ" sz="2000" dirty="0" smtClean="0"/>
              <a:t>) 11 spolkových zemí.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Linec leží na řece: </a:t>
            </a:r>
            <a:r>
              <a:rPr lang="cs-CZ" sz="2000" b="1" dirty="0" smtClean="0"/>
              <a:t>L</a:t>
            </a:r>
            <a:r>
              <a:rPr lang="cs-CZ" sz="2000" dirty="0" smtClean="0"/>
              <a:t>) Innu </a:t>
            </a:r>
            <a:r>
              <a:rPr lang="cs-CZ" sz="2000" b="1" dirty="0" smtClean="0"/>
              <a:t>M</a:t>
            </a:r>
            <a:r>
              <a:rPr lang="cs-CZ" sz="2000" dirty="0" smtClean="0"/>
              <a:t>) Váhu </a:t>
            </a:r>
            <a:r>
              <a:rPr lang="cs-CZ" sz="2000" b="1" dirty="0" smtClean="0"/>
              <a:t>N</a:t>
            </a:r>
            <a:r>
              <a:rPr lang="cs-CZ" sz="2000" dirty="0" smtClean="0"/>
              <a:t>) Dunaji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( Tajenka: horský masiv v severních Alpách )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649646" y="849403"/>
            <a:ext cx="576064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D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37933" y="1620392"/>
            <a:ext cx="574808" cy="4921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A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 flipV="1">
            <a:off x="637933" y="3042068"/>
            <a:ext cx="575437" cy="485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S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37933" y="2348880"/>
            <a:ext cx="573090" cy="468052"/>
          </a:xfrm>
          <a:prstGeom prst="roundRect">
            <a:avLst>
              <a:gd name="adj" fmla="val 23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CH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37932" y="3709748"/>
            <a:ext cx="587777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37932" y="4340874"/>
            <a:ext cx="587778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E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37932" y="4941168"/>
            <a:ext cx="587777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I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37932" y="5589240"/>
            <a:ext cx="573091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N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60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002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Zdroje:</a:t>
            </a:r>
            <a:br>
              <a:rPr lang="cs-CZ" sz="3600" dirty="0" smtClean="0">
                <a:solidFill>
                  <a:srgbClr val="C00000"/>
                </a:solidFill>
              </a:rPr>
            </a:br>
            <a:r>
              <a:rPr lang="cs-CZ" sz="3600" dirty="0" smtClean="0">
                <a:solidFill>
                  <a:srgbClr val="C00000"/>
                </a:solidFill>
              </a:rPr>
              <a:t/>
            </a:r>
            <a:br>
              <a:rPr lang="cs-CZ" sz="3600" dirty="0" smtClean="0">
                <a:solidFill>
                  <a:srgbClr val="C00000"/>
                </a:solidFill>
              </a:rPr>
            </a:br>
            <a:r>
              <a:rPr lang="cs-CZ" sz="2800" dirty="0" smtClean="0"/>
              <a:t>Obrázky: www.microsoft.office.com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6285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411</Words>
  <Application>Microsoft Office PowerPoint</Application>
  <PresentationFormat>Předvádění na obrazovce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 </vt:lpstr>
      <vt:lpstr>Rakousko</vt:lpstr>
      <vt:lpstr>Základní údaje:</vt:lpstr>
      <vt:lpstr>Doplňovačka</vt:lpstr>
      <vt:lpstr>Doplňovačka</vt:lpstr>
      <vt:lpstr>Zdroje:  Obrázky: www.microsoft.office.com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Rakousko</dc:title>
  <dc:creator>JITKA</dc:creator>
  <cp:lastModifiedBy>Zbyněk Jícha</cp:lastModifiedBy>
  <cp:revision>11</cp:revision>
  <dcterms:created xsi:type="dcterms:W3CDTF">2013-06-01T19:40:33Z</dcterms:created>
  <dcterms:modified xsi:type="dcterms:W3CDTF">2013-06-05T12:38:02Z</dcterms:modified>
</cp:coreProperties>
</file>