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56" r:id="rId4"/>
    <p:sldId id="257" r:id="rId5"/>
    <p:sldId id="258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44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elfol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 smtClean="0"/>
              <a:t>Formatvorlage des Untertitelmasters durch Klicken bearbeiten</a:t>
            </a:r>
            <a:endParaRPr lang="cs-CZ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F7280-8D2A-4E85-A941-6FF68954E41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9C54-88BF-4C1C-B959-DB3BDE79D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741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1FA4F-1C7A-4F4D-9A70-FFAB75EF887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F5E1F-A209-4697-A437-089963966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84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BD75B-BA06-46BB-AC70-6BAEA53F594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78411-4498-4799-8CED-9DBFDBB2A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306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5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EEA44-33BD-453F-B597-AECD31D9DBB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15FAC-18F4-4174-AD05-0378253B1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47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5" name="Textplatzhalt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7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618FB-CB80-4AB4-9A20-F14D7AB40AE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B2DCA-F83F-400F-B8FF-50ED2E0CB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6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99934-B08B-4BBB-BA5D-E5436EC4272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ABFCD-C377-4A25-92E6-F04F495169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900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20A4-22A3-4A57-9356-092511C32A6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D260E-6CE7-46F6-82B6-5CBA9C446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40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5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166C4-4162-4DEC-AB31-3389E950BA0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F052A-BF71-451A-BF4A-BF18636A2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922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 smtClean="0"/>
              <a:t>Textmasterformate durch Klicken bearbeiten</a:t>
            </a:r>
          </a:p>
        </p:txBody>
      </p:sp>
      <p:sp>
        <p:nvSpPr>
          <p:cNvPr id="5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8F176-3FA2-4523-BE35-0250004D6A2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3A6B9-0CFC-4804-B382-FCB019AF2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277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C763C-5219-4784-A477-D3E9AC7C9A3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E7BDC-2EDF-4BDF-BB70-9D68F54E5E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991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de-DE" smtClean="0"/>
              <a:t>Titelmasterformat durch Klicken bearbeiten</a:t>
            </a:r>
            <a:endParaRPr lang="cs-CZ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0C45-3DC7-431F-A672-A439E4E2E18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DBF9D-C384-4DEF-8B91-286AD159E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085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elplatzhalt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Titelmasterformat durch Klicken bearbeiten</a:t>
            </a:r>
            <a:endParaRPr lang="cs-CZ" smtClean="0"/>
          </a:p>
        </p:txBody>
      </p:sp>
      <p:sp>
        <p:nvSpPr>
          <p:cNvPr id="1027" name="Textplatzhalt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cs-CZ" smtClean="0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9A020B-36E4-4C9D-B92C-FAA5B028D22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86DD04-6923-4276-819C-168B6509C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666487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Sousední státy ČR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VY_52_INOVACE_01_SOUSEDÍCÍ_STÁTY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11.9.2012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Slovenská republika, Polská republika, Německo, Rakousko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678691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+mj-lt"/>
              </a:rPr>
              <a:t>Prezentace je určena žákům 5. ročníku základní školy v oblasti Člověk a jeho svět. Cílem je seznámit žáky se sousedními státy České republiky a vyhledávání států na mapě </a:t>
            </a:r>
            <a:r>
              <a:rPr lang="cs-CZ" dirty="0">
                <a:latin typeface="+mj-lt"/>
              </a:rPr>
              <a:t>E</a:t>
            </a:r>
            <a:r>
              <a:rPr lang="cs-CZ" dirty="0" smtClean="0">
                <a:latin typeface="+mj-lt"/>
              </a:rPr>
              <a:t>vropy.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el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772400" cy="2016223"/>
          </a:xfrm>
        </p:spPr>
        <p:txBody>
          <a:bodyPr/>
          <a:lstStyle/>
          <a:p>
            <a:pPr eaLnBrk="1" hangingPunct="1"/>
            <a:r>
              <a:rPr lang="cs-CZ" dirty="0" smtClean="0">
                <a:cs typeface="Arial" charset="0"/>
              </a:rPr>
              <a:t>Státy sousedící </a:t>
            </a:r>
            <a:r>
              <a:rPr lang="cs-CZ" dirty="0" smtClean="0">
                <a:cs typeface="Arial" charset="0"/>
              </a:rPr>
              <a:t>                                s </a:t>
            </a:r>
            <a:r>
              <a:rPr lang="cs-CZ" dirty="0" smtClean="0">
                <a:cs typeface="Arial" charset="0"/>
              </a:rPr>
              <a:t/>
            </a:r>
            <a:br>
              <a:rPr lang="cs-CZ" dirty="0" smtClean="0">
                <a:cs typeface="Arial" charset="0"/>
              </a:rPr>
            </a:br>
            <a:r>
              <a:rPr lang="cs-CZ" dirty="0" smtClean="0">
                <a:cs typeface="Arial" charset="0"/>
              </a:rPr>
              <a:t>Českou republikou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3076" name="Picture 4" descr="C:\Users\JITKA\AppData\Local\Microsoft\Windows\Temporary Internet Files\Content.IE5\I3OV4WJ4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356991"/>
            <a:ext cx="3403683" cy="216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Sousedící státy s ČR</a:t>
            </a:r>
          </a:p>
        </p:txBody>
      </p:sp>
      <p:sp>
        <p:nvSpPr>
          <p:cNvPr id="4099" name="Inhaltsplatzhalter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Slovenská republika - SR</a:t>
            </a:r>
          </a:p>
          <a:p>
            <a:pPr eaLnBrk="1" hangingPunct="1"/>
            <a:r>
              <a:rPr lang="cs-CZ" dirty="0" smtClean="0"/>
              <a:t>Polská republika - PL</a:t>
            </a:r>
          </a:p>
          <a:p>
            <a:pPr eaLnBrk="1" hangingPunct="1"/>
            <a:r>
              <a:rPr lang="cs-CZ" dirty="0" smtClean="0"/>
              <a:t>Německo - D</a:t>
            </a:r>
          </a:p>
          <a:p>
            <a:pPr eaLnBrk="1" hangingPunct="1"/>
            <a:r>
              <a:rPr lang="cs-CZ" dirty="0" smtClean="0"/>
              <a:t>Rakousko - A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kolinskenoviny.cz/wp-content/uploads/evrop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620713"/>
            <a:ext cx="5545137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itel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dirty="0" smtClean="0"/>
              <a:t>Najděte ČR a označte sousedící státy</a:t>
            </a:r>
          </a:p>
        </p:txBody>
      </p:sp>
      <p:sp>
        <p:nvSpPr>
          <p:cNvPr id="5124" name="Bildplatzhalter 10"/>
          <p:cNvSpPr>
            <a:spLocks noGrp="1" noTextEdit="1"/>
          </p:cNvSpPr>
          <p:nvPr>
            <p:ph type="pic" idx="1"/>
          </p:nvPr>
        </p:nvSpPr>
        <p:spPr/>
      </p:sp>
      <p:sp>
        <p:nvSpPr>
          <p:cNvPr id="5125" name="Textplatzhalter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 eaLnBrk="1" hangingPunct="1"/>
            <a:r>
              <a:rPr lang="cs-CZ" sz="2000" b="1" smtClean="0"/>
              <a:t>ČR   SR   PL   A   D   </a:t>
            </a:r>
          </a:p>
          <a:p>
            <a:pPr algn="ctr" eaLnBrk="1" hangingPunct="1"/>
            <a:endParaRPr lang="cs-CZ" sz="2000" b="1" smtClean="0"/>
          </a:p>
          <a:p>
            <a:pPr algn="ctr" eaLnBrk="1" hangingPunct="1"/>
            <a:endParaRPr lang="cs-CZ" sz="2000" b="1" smtClean="0"/>
          </a:p>
          <a:p>
            <a:pPr algn="ctr" eaLnBrk="1" hangingPunct="1"/>
            <a:endParaRPr lang="cs-CZ" sz="2000" b="1" smtClean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kolinskenoviny.cz/wp-content/uploads/evrop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620713"/>
            <a:ext cx="5545137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itel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Najděte ČR a označte sousedící státy</a:t>
            </a:r>
          </a:p>
        </p:txBody>
      </p:sp>
      <p:sp>
        <p:nvSpPr>
          <p:cNvPr id="5124" name="Bildplatzhalter 10"/>
          <p:cNvSpPr>
            <a:spLocks noGrp="1" noTextEdit="1"/>
          </p:cNvSpPr>
          <p:nvPr>
            <p:ph type="pic" idx="1"/>
          </p:nvPr>
        </p:nvSpPr>
        <p:spPr/>
      </p:sp>
      <p:sp>
        <p:nvSpPr>
          <p:cNvPr id="5125" name="Textplatzhalter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 eaLnBrk="1" hangingPunct="1"/>
            <a:r>
              <a:rPr lang="cs-CZ" sz="2000" b="1" smtClean="0"/>
              <a:t>ČR   SR   PL   A   D   </a:t>
            </a:r>
          </a:p>
          <a:p>
            <a:pPr algn="ctr" eaLnBrk="1" hangingPunct="1"/>
            <a:endParaRPr lang="cs-CZ" sz="2000" b="1" smtClean="0"/>
          </a:p>
          <a:p>
            <a:pPr algn="ctr" eaLnBrk="1" hangingPunct="1"/>
            <a:endParaRPr lang="cs-CZ" sz="2000" b="1" smtClean="0"/>
          </a:p>
          <a:p>
            <a:pPr algn="ctr" eaLnBrk="1" hangingPunct="1"/>
            <a:endParaRPr lang="cs-CZ" sz="2000" b="1" smtClean="0"/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3851920" y="2420888"/>
            <a:ext cx="1080120" cy="30963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4283968" y="2636912"/>
            <a:ext cx="1224136" cy="28803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644008" y="2132856"/>
            <a:ext cx="720080" cy="33843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932040" y="2852936"/>
            <a:ext cx="72008" cy="26642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391980" y="2132856"/>
            <a:ext cx="972108" cy="33843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57779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Obrázky: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125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Larissa-Design</vt:lpstr>
      <vt:lpstr>Prezentace aplikace PowerPoint</vt:lpstr>
      <vt:lpstr>Anotace </vt:lpstr>
      <vt:lpstr>Státy sousedící                                 s  Českou republikou</vt:lpstr>
      <vt:lpstr>Sousedící státy s ČR</vt:lpstr>
      <vt:lpstr>Najděte ČR a označte sousedící státy</vt:lpstr>
      <vt:lpstr>Najděte ČR a označte sousedící státy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Folie 1</dc:title>
  <dc:creator>Windows User</dc:creator>
  <cp:lastModifiedBy>Zbyněk Jícha</cp:lastModifiedBy>
  <cp:revision>17</cp:revision>
  <dcterms:created xsi:type="dcterms:W3CDTF">2013-05-21T16:04:26Z</dcterms:created>
  <dcterms:modified xsi:type="dcterms:W3CDTF">2013-06-05T12:31:09Z</dcterms:modified>
</cp:coreProperties>
</file>