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0680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780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44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956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8061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6277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632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835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1603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272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980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A99D03-CA53-4A6D-A621-AD324DFC9C9C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25381C-8460-4FCA-A56D-08187AD305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320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071913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Sousední státy ČR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VY_52_INOVACE_02_SLOVENSKÁ_REPUBLIKA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13.9.2012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Bratislava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Tatry, Dunaj, Váh, Hron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1854396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84784"/>
            <a:ext cx="7776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/>
              <a:t>Prezentace je určena k výuce žáků v 5. ročníku v oblasti Člověk a jeho svět. Cílem je podat žákům základní údaje o S</a:t>
            </a:r>
            <a:r>
              <a:rPr lang="cs-CZ" dirty="0" smtClean="0"/>
              <a:t>lovenské republice </a:t>
            </a:r>
            <a:r>
              <a:rPr lang="cs-CZ" dirty="0"/>
              <a:t>a ty zároveň vyhledávat na mapě a v literatuře či internetových zdrojích. </a:t>
            </a:r>
          </a:p>
        </p:txBody>
      </p:sp>
    </p:spTree>
    <p:extLst>
      <p:ext uri="{BB962C8B-B14F-4D97-AF65-F5344CB8AC3E}">
        <p14:creationId xmlns:p14="http://schemas.microsoft.com/office/powerpoint/2010/main" val="3789474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7"/>
            <a:ext cx="7772400" cy="2907754"/>
          </a:xfrm>
        </p:spPr>
        <p:txBody>
          <a:bodyPr/>
          <a:lstStyle/>
          <a:p>
            <a:r>
              <a:rPr lang="cs-CZ" dirty="0" smtClean="0"/>
              <a:t>Slovenská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225" y="2618384"/>
            <a:ext cx="2636887" cy="2120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9855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94096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Základní údaje: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Hlavní město: Bratislava</a:t>
            </a:r>
          </a:p>
          <a:p>
            <a:r>
              <a:rPr lang="cs-CZ" sz="2800" dirty="0" smtClean="0"/>
              <a:t>Počet obyvatel: 5.000.000</a:t>
            </a:r>
          </a:p>
          <a:p>
            <a:r>
              <a:rPr lang="cs-CZ" sz="2800" dirty="0" smtClean="0"/>
              <a:t>Rozloha: 49.000 km2</a:t>
            </a:r>
          </a:p>
          <a:p>
            <a:r>
              <a:rPr lang="cs-CZ" sz="2800" dirty="0" smtClean="0"/>
              <a:t>Státní zřízení: republika</a:t>
            </a:r>
          </a:p>
          <a:p>
            <a:r>
              <a:rPr lang="cs-CZ" sz="2800" dirty="0" smtClean="0"/>
              <a:t>Měna: euro</a:t>
            </a:r>
          </a:p>
          <a:p>
            <a:r>
              <a:rPr lang="cs-CZ" sz="2800" dirty="0" smtClean="0"/>
              <a:t>Nejvyšší hory: Tatry (</a:t>
            </a:r>
            <a:r>
              <a:rPr lang="cs-CZ" sz="2800" dirty="0" err="1" smtClean="0"/>
              <a:t>Gerlachovský</a:t>
            </a:r>
            <a:r>
              <a:rPr lang="cs-CZ" sz="2800" dirty="0" smtClean="0"/>
              <a:t> štít- 2.655m)</a:t>
            </a:r>
          </a:p>
          <a:p>
            <a:r>
              <a:rPr lang="cs-CZ" sz="2800" dirty="0" smtClean="0"/>
              <a:t>Největší řeky: Dunaj, Váh, Hron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2769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008313" cy="50405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DOPLŇTE KŘÍŽOVKU: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628800"/>
            <a:ext cx="3008313" cy="4497363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cs-CZ" sz="1600" dirty="0" smtClean="0"/>
              <a:t>Severní soused Slovenska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Řeka vlévající se do Dunaje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Zvířata žijící ve slovenských horách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Důležitá železniční křižovatka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Chovná zvěř v horských oblastech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Známé turistické  místo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v Tatrách</a:t>
            </a:r>
            <a:endParaRPr lang="cs-CZ" sz="16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2426808"/>
              </p:ext>
            </p:extLst>
          </p:nvPr>
        </p:nvGraphicFramePr>
        <p:xfrm>
          <a:off x="3575050" y="1773238"/>
          <a:ext cx="5111750" cy="2225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</a:tblGrid>
              <a:tr h="37084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</a:tr>
              <a:tr h="370840">
                <a:tc rowSpan="2"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</a:tr>
              <a:tr h="370840">
                <a:tc gridSpan="6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8372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3008313" cy="50405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DOPLŇTE KŘÍŽOVKU: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628800"/>
            <a:ext cx="3008313" cy="4497363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cs-CZ" sz="1600" dirty="0" smtClean="0"/>
              <a:t>Severní soused Slovenska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Řeka vlévající se do Dunaje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Zvířata žijící ve slovenských horách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Důležitá železniční křižovatka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Chovná zvěř v horských oblastech</a:t>
            </a:r>
          </a:p>
          <a:p>
            <a:pPr marL="342900" indent="-342900">
              <a:buAutoNum type="arabicPeriod"/>
            </a:pPr>
            <a:r>
              <a:rPr lang="cs-CZ" sz="1600" dirty="0" smtClean="0"/>
              <a:t>Známé turistické  místo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v Tatrách</a:t>
            </a:r>
            <a:endParaRPr lang="cs-CZ" sz="1600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420111"/>
              </p:ext>
            </p:extLst>
          </p:nvPr>
        </p:nvGraphicFramePr>
        <p:xfrm>
          <a:off x="3575050" y="1773238"/>
          <a:ext cx="5111750" cy="2225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  <a:gridCol w="365125"/>
              </a:tblGrid>
              <a:tr h="370840"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P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L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S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/>
                        <a:t>O</a:t>
                      </a:r>
                      <a:endParaRPr lang="cs-CZ" b="0" dirty="0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</a:tr>
              <a:tr h="370840">
                <a:tc rowSpan="2"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</a:tr>
              <a:tr h="370840">
                <a:tc gridSpan="6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8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061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637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Zdroje: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Obrázky:</a:t>
            </a:r>
            <a:r>
              <a:rPr lang="cs-CZ" dirty="0" smtClean="0"/>
              <a:t> </a:t>
            </a:r>
            <a:r>
              <a:rPr lang="cs-CZ" sz="3200" dirty="0" smtClean="0"/>
              <a:t>www.microsoft.office.com</a:t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30669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224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Slovenská republika</vt:lpstr>
      <vt:lpstr>Základní údaje:</vt:lpstr>
      <vt:lpstr>DOPLŇTE KŘÍŽOVKU:</vt:lpstr>
      <vt:lpstr>DOPLŇTE KŘÍŽOVKU:</vt:lpstr>
      <vt:lpstr>Zdroje:  Obrázky: www.microsoft.office.com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Slovenská republika</dc:title>
  <dc:creator>JITKA</dc:creator>
  <cp:lastModifiedBy>Zbyněk Jícha</cp:lastModifiedBy>
  <cp:revision>10</cp:revision>
  <dcterms:created xsi:type="dcterms:W3CDTF">2013-06-01T12:35:22Z</dcterms:created>
  <dcterms:modified xsi:type="dcterms:W3CDTF">2013-06-05T12:41:17Z</dcterms:modified>
</cp:coreProperties>
</file>