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="1" dirty="0" smtClean="0"/>
            <a:t>NÁZEV:</a:t>
          </a:r>
          <a:r>
            <a:rPr lang="cs-CZ" sz="2000" b="1" baseline="0" dirty="0" smtClean="0"/>
            <a:t> </a:t>
          </a:r>
          <a:r>
            <a:rPr lang="cs-CZ" sz="2000" b="1" baseline="0" dirty="0" smtClean="0"/>
            <a:t>VY_32_INOVACE_19 </a:t>
          </a:r>
          <a:r>
            <a:rPr lang="cs-CZ" sz="2000" b="1" baseline="0" dirty="0" smtClean="0"/>
            <a:t>2Š </a:t>
          </a:r>
          <a:r>
            <a:rPr lang="cs-CZ" sz="2000" b="1" baseline="0" dirty="0" smtClean="0"/>
            <a:t>Převody jednotek objemu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b="1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b="1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b="1" dirty="0" smtClean="0"/>
            <a:t>NÁZEV ŠKOLY: ZŠ a MŠ Zvole, okr. Praha - západ</a:t>
          </a:r>
          <a:endParaRPr lang="cs-CZ" sz="20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b="1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b="1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b="1" dirty="0" smtClean="0"/>
            <a:t>AUTOR: Mgr. </a:t>
          </a:r>
          <a:r>
            <a:rPr lang="cs-CZ" sz="2000" b="1" dirty="0" smtClean="0"/>
            <a:t>Helena Špinarová</a:t>
          </a:r>
          <a:endParaRPr lang="cs-CZ" sz="20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b="1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b="1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1" dirty="0" smtClean="0"/>
            <a:t>TEMA: Matematika a </a:t>
          </a:r>
          <a:r>
            <a:rPr lang="cs-CZ" sz="2000" b="1" smtClean="0"/>
            <a:t>její aplikace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b="1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b="1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1" dirty="0" smtClean="0"/>
            <a:t>ČÍSLO PROJEKTU: CZ.1.07/1.4.00/21.0305 </a:t>
          </a:r>
          <a:endParaRPr lang="cs-CZ" sz="20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b="1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b="1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10100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125128" custLinFactNeighborX="613" custLinFactNeighborY="12150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B00D33-94F9-49E9-9FB1-A43CB41E390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D3C288-16DB-4E38-8114-4506C817FDF6}" type="presOf" srcId="{D1B46980-6531-4606-95E6-44980827E919}" destId="{6140AFEC-043D-4C43-A2F9-D0F5331DF3A3}" srcOrd="0" destOrd="0" presId="urn:microsoft.com/office/officeart/2005/8/layout/target3"/>
    <dgm:cxn modelId="{65E4A640-1D43-4C19-B72A-F708EE3DB4B7}" type="presOf" srcId="{D8197B8C-B260-4A16-BDF4-0947B075E274}" destId="{5A5FFA88-C948-4069-8E93-59FA12366E83}" srcOrd="1" destOrd="0" presId="urn:microsoft.com/office/officeart/2005/8/layout/target3"/>
    <dgm:cxn modelId="{7ED5D1BA-F244-4C02-BEC2-2194F59F6A36}" type="presOf" srcId="{B651F6E3-6281-48DB-9319-2AEAFDAE7572}" destId="{619D679B-A015-4ECF-8348-D1034C574F40}" srcOrd="0" destOrd="0" presId="urn:microsoft.com/office/officeart/2005/8/layout/target3"/>
    <dgm:cxn modelId="{689EF64C-30F5-4A8E-A84C-4DC98066F8C7}" type="presOf" srcId="{757F3AB3-0718-4624-B441-E567A8F0AB56}" destId="{333A1088-737F-45CB-B68E-254E46348037}" srcOrd="0" destOrd="0" presId="urn:microsoft.com/office/officeart/2005/8/layout/target3"/>
    <dgm:cxn modelId="{BEFF07BD-D3E6-478A-BC95-3DBAA7D76ACC}" type="presOf" srcId="{D1B46980-6531-4606-95E6-44980827E919}" destId="{2BE915AB-18AA-4053-B92C-3BFC9ED204BB}" srcOrd="1" destOrd="0" presId="urn:microsoft.com/office/officeart/2005/8/layout/target3"/>
    <dgm:cxn modelId="{BAB89436-B79F-4774-97A2-CF1749A1DEA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7684C01-8ED0-4FCA-9EC4-F0C2E4337976}" type="presOf" srcId="{D1D4F407-5343-4D3F-B5B9-D407B03CAEB4}" destId="{D005CE8C-CC26-4C3E-AC11-E15060ECD759}" srcOrd="0" destOrd="0" presId="urn:microsoft.com/office/officeart/2005/8/layout/target3"/>
    <dgm:cxn modelId="{4D7EFA60-4CC0-4127-8E7D-A48E14A48509}" type="presOf" srcId="{4C35D32F-0EAB-4CD7-82EE-45574DC2A586}" destId="{8BEBB6EC-1DAA-4CAC-8A25-BC0FCBD5DBD5}" srcOrd="0" destOrd="0" presId="urn:microsoft.com/office/officeart/2005/8/layout/target3"/>
    <dgm:cxn modelId="{9AF099AF-6575-4079-9A89-230D43D5EEBE}" type="presOf" srcId="{D1D4F407-5343-4D3F-B5B9-D407B03CAEB4}" destId="{AED2198E-93D5-4001-81B4-73124B309672}" srcOrd="1" destOrd="0" presId="urn:microsoft.com/office/officeart/2005/8/layout/target3"/>
    <dgm:cxn modelId="{E231A6CC-94C5-4D57-8268-BF914FF07151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11E005E-9921-44C2-9739-6DEAE98B00FE}" type="presParOf" srcId="{333A1088-737F-45CB-B68E-254E46348037}" destId="{F5ABB229-8D3B-4694-996A-96F23CF14429}" srcOrd="0" destOrd="0" presId="urn:microsoft.com/office/officeart/2005/8/layout/target3"/>
    <dgm:cxn modelId="{50C74336-E601-4CCC-BAFD-6561C265A84A}" type="presParOf" srcId="{333A1088-737F-45CB-B68E-254E46348037}" destId="{F41139FD-01EE-4571-8B17-4FB00FC51163}" srcOrd="1" destOrd="0" presId="urn:microsoft.com/office/officeart/2005/8/layout/target3"/>
    <dgm:cxn modelId="{CDA7C039-9B90-4E12-AD4E-A366B66FA6C3}" type="presParOf" srcId="{333A1088-737F-45CB-B68E-254E46348037}" destId="{D005CE8C-CC26-4C3E-AC11-E15060ECD759}" srcOrd="2" destOrd="0" presId="urn:microsoft.com/office/officeart/2005/8/layout/target3"/>
    <dgm:cxn modelId="{503E6C95-8EF1-4E6A-B6A7-5DAF8625F4B6}" type="presParOf" srcId="{333A1088-737F-45CB-B68E-254E46348037}" destId="{2C702D82-9B77-49B7-9568-BB8EB47C3372}" srcOrd="3" destOrd="0" presId="urn:microsoft.com/office/officeart/2005/8/layout/target3"/>
    <dgm:cxn modelId="{4C1ED229-941C-4060-AC2C-0B56BD9DABAA}" type="presParOf" srcId="{333A1088-737F-45CB-B68E-254E46348037}" destId="{A52A0455-90FF-4808-ABD0-F02540D31D5A}" srcOrd="4" destOrd="0" presId="urn:microsoft.com/office/officeart/2005/8/layout/target3"/>
    <dgm:cxn modelId="{DB256FDA-397D-4B5B-A922-BF4D25097F56}" type="presParOf" srcId="{333A1088-737F-45CB-B68E-254E46348037}" destId="{6140AFEC-043D-4C43-A2F9-D0F5331DF3A3}" srcOrd="5" destOrd="0" presId="urn:microsoft.com/office/officeart/2005/8/layout/target3"/>
    <dgm:cxn modelId="{4BCF034A-B708-480C-BBC1-02D19C35EE1E}" type="presParOf" srcId="{333A1088-737F-45CB-B68E-254E46348037}" destId="{9358AC05-5D7D-4327-9F80-1AD486AEA664}" srcOrd="6" destOrd="0" presId="urn:microsoft.com/office/officeart/2005/8/layout/target3"/>
    <dgm:cxn modelId="{25C57844-250B-45DA-9660-C2C27C0D5047}" type="presParOf" srcId="{333A1088-737F-45CB-B68E-254E46348037}" destId="{313FC574-E1CD-4FB4-B054-0B805CE0447D}" srcOrd="7" destOrd="0" presId="urn:microsoft.com/office/officeart/2005/8/layout/target3"/>
    <dgm:cxn modelId="{07ED30A8-28AA-40A4-98C1-817CE429A5A8}" type="presParOf" srcId="{333A1088-737F-45CB-B68E-254E46348037}" destId="{619D679B-A015-4ECF-8348-D1034C574F40}" srcOrd="8" destOrd="0" presId="urn:microsoft.com/office/officeart/2005/8/layout/target3"/>
    <dgm:cxn modelId="{84656457-7C4E-441A-9365-50529A6FCFDE}" type="presParOf" srcId="{333A1088-737F-45CB-B68E-254E46348037}" destId="{322283A8-4A27-4CDA-BAE3-F381106A9174}" srcOrd="9" destOrd="0" presId="urn:microsoft.com/office/officeart/2005/8/layout/target3"/>
    <dgm:cxn modelId="{86FB932E-08E9-4FA2-B6D0-D49521378323}" type="presParOf" srcId="{333A1088-737F-45CB-B68E-254E46348037}" destId="{FFC9F71D-1B4F-4AD9-A4A6-86ADEFC8AF5C}" srcOrd="10" destOrd="0" presId="urn:microsoft.com/office/officeart/2005/8/layout/target3"/>
    <dgm:cxn modelId="{0A8A3DE4-9425-4C40-8DEA-C7D05C4E5E8B}" type="presParOf" srcId="{333A1088-737F-45CB-B68E-254E46348037}" destId="{25B08C86-7E15-44DC-BE7F-FFB55DD49D12}" srcOrd="11" destOrd="0" presId="urn:microsoft.com/office/officeart/2005/8/layout/target3"/>
    <dgm:cxn modelId="{957C0EC5-4DAA-4CE6-B439-CE8B8B900C6C}" type="presParOf" srcId="{333A1088-737F-45CB-B68E-254E46348037}" destId="{76644BE8-9D7C-4C09-B250-3D10AF48CBB7}" srcOrd="12" destOrd="0" presId="urn:microsoft.com/office/officeart/2005/8/layout/target3"/>
    <dgm:cxn modelId="{A4A8879F-9629-49ED-8A1B-320C8CE1BA13}" type="presParOf" srcId="{333A1088-737F-45CB-B68E-254E46348037}" destId="{EE85B701-7295-41C0-BA7A-34D3756A2AE6}" srcOrd="13" destOrd="0" presId="urn:microsoft.com/office/officeart/2005/8/layout/target3"/>
    <dgm:cxn modelId="{5A49C684-46AF-4DA2-83CA-915BE02DE83A}" type="presParOf" srcId="{333A1088-737F-45CB-B68E-254E46348037}" destId="{8BEBB6EC-1DAA-4CAC-8A25-BC0FCBD5DBD5}" srcOrd="14" destOrd="0" presId="urn:microsoft.com/office/officeart/2005/8/layout/target3"/>
    <dgm:cxn modelId="{E73E2051-5BB2-49DD-ABAD-172C329F212B}" type="presParOf" srcId="{333A1088-737F-45CB-B68E-254E46348037}" destId="{AED2198E-93D5-4001-81B4-73124B309672}" srcOrd="15" destOrd="0" presId="urn:microsoft.com/office/officeart/2005/8/layout/target3"/>
    <dgm:cxn modelId="{3D64E826-E1AA-44D9-BE22-641E48F65E55}" type="presParOf" srcId="{333A1088-737F-45CB-B68E-254E46348037}" destId="{2BE915AB-18AA-4053-B92C-3BFC9ED204BB}" srcOrd="16" destOrd="0" presId="urn:microsoft.com/office/officeart/2005/8/layout/target3"/>
    <dgm:cxn modelId="{D0FE1E6B-A289-40DA-87D6-BA7868D5EAFB}" type="presParOf" srcId="{333A1088-737F-45CB-B68E-254E46348037}" destId="{6BB5E863-4638-4E1D-BFDE-399D028AC4ED}" srcOrd="17" destOrd="0" presId="urn:microsoft.com/office/officeart/2005/8/layout/target3"/>
    <dgm:cxn modelId="{1364060B-E1C4-43BC-99A4-6A2483E8D2B2}" type="presParOf" srcId="{333A1088-737F-45CB-B68E-254E46348037}" destId="{5A5FFA88-C948-4069-8E93-59FA12366E83}" srcOrd="18" destOrd="0" presId="urn:microsoft.com/office/officeart/2005/8/layout/target3"/>
    <dgm:cxn modelId="{E9F7A230-2D11-42BB-A31E-F9B15D8B1EB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4248472" cy="424847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109916" y="0"/>
          <a:ext cx="5868651" cy="42484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NÁZEV ŠKOLY: ZŠ a MŠ Zvole, okr. Praha - západ</a:t>
          </a:r>
          <a:endParaRPr lang="cs-CZ" sz="1900" b="1" kern="1200" dirty="0"/>
        </a:p>
      </dsp:txBody>
      <dsp:txXfrm>
        <a:off x="2109916" y="0"/>
        <a:ext cx="5868651" cy="679755"/>
      </dsp:txXfrm>
    </dsp:sp>
    <dsp:sp modelId="{A52A0455-90FF-4808-ABD0-F02540D31D5A}">
      <dsp:nvSpPr>
        <dsp:cNvPr id="0" name=""/>
        <dsp:cNvSpPr/>
      </dsp:nvSpPr>
      <dsp:spPr>
        <a:xfrm>
          <a:off x="446089" y="679755"/>
          <a:ext cx="3356292" cy="33562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124236" y="662906"/>
          <a:ext cx="5868651" cy="33899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</a:t>
          </a:r>
          <a:r>
            <a:rPr lang="cs-CZ" sz="2000" b="1" kern="1200" dirty="0" smtClean="0"/>
            <a:t>Helena Špinarová</a:t>
          </a:r>
          <a:endParaRPr lang="cs-CZ" sz="2000" b="1" kern="1200" dirty="0"/>
        </a:p>
      </dsp:txBody>
      <dsp:txXfrm>
        <a:off x="2124236" y="662906"/>
        <a:ext cx="5868651" cy="686580"/>
      </dsp:txXfrm>
    </dsp:sp>
    <dsp:sp modelId="{313FC574-E1CD-4FB4-B054-0B805CE0447D}">
      <dsp:nvSpPr>
        <dsp:cNvPr id="0" name=""/>
        <dsp:cNvSpPr/>
      </dsp:nvSpPr>
      <dsp:spPr>
        <a:xfrm>
          <a:off x="892179" y="1359511"/>
          <a:ext cx="2464113" cy="24641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124236" y="1165175"/>
          <a:ext cx="5868651" cy="308329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</a:t>
          </a:r>
          <a:r>
            <a:rPr lang="cs-CZ" sz="2000" b="1" kern="1200" baseline="0" dirty="0" smtClean="0"/>
            <a:t> </a:t>
          </a:r>
          <a:r>
            <a:rPr lang="cs-CZ" sz="2000" b="1" kern="1200" baseline="0" dirty="0" smtClean="0"/>
            <a:t>VY_32_INOVACE_19 </a:t>
          </a:r>
          <a:r>
            <a:rPr lang="cs-CZ" sz="2000" b="1" kern="1200" baseline="0" dirty="0" smtClean="0"/>
            <a:t>2Š </a:t>
          </a:r>
          <a:r>
            <a:rPr lang="cs-CZ" sz="2000" b="1" kern="1200" baseline="0" dirty="0" smtClean="0"/>
            <a:t>Převody jednotek objemu</a:t>
          </a:r>
        </a:p>
      </dsp:txBody>
      <dsp:txXfrm>
        <a:off x="2124236" y="1165175"/>
        <a:ext cx="5868651" cy="850564"/>
      </dsp:txXfrm>
    </dsp:sp>
    <dsp:sp modelId="{FFC9F71D-1B4F-4AD9-A4A6-86ADEFC8AF5C}">
      <dsp:nvSpPr>
        <dsp:cNvPr id="0" name=""/>
        <dsp:cNvSpPr/>
      </dsp:nvSpPr>
      <dsp:spPr>
        <a:xfrm>
          <a:off x="1338268" y="2039266"/>
          <a:ext cx="1571934" cy="15719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124236" y="2039266"/>
          <a:ext cx="5868651" cy="15719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TEMA: Matematika a </a:t>
          </a:r>
          <a:r>
            <a:rPr lang="cs-CZ" sz="2000" b="1" kern="1200" smtClean="0"/>
            <a:t>její aplikace</a:t>
          </a:r>
          <a:endParaRPr lang="cs-CZ" sz="2000" b="1" kern="1200" dirty="0"/>
        </a:p>
      </dsp:txBody>
      <dsp:txXfrm>
        <a:off x="2124236" y="2039266"/>
        <a:ext cx="5868651" cy="679755"/>
      </dsp:txXfrm>
    </dsp:sp>
    <dsp:sp modelId="{EE85B701-7295-41C0-BA7A-34D3756A2AE6}">
      <dsp:nvSpPr>
        <dsp:cNvPr id="0" name=""/>
        <dsp:cNvSpPr/>
      </dsp:nvSpPr>
      <dsp:spPr>
        <a:xfrm>
          <a:off x="1784358" y="2719022"/>
          <a:ext cx="679755" cy="67975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124236" y="2719022"/>
          <a:ext cx="5868651" cy="6797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CZ.1.07/1.4.00/21.0305 </a:t>
          </a:r>
          <a:endParaRPr lang="cs-CZ" sz="2000" b="1" kern="1200" dirty="0"/>
        </a:p>
      </dsp:txBody>
      <dsp:txXfrm>
        <a:off x="2124236" y="2719022"/>
        <a:ext cx="5868651" cy="679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DC87347-498B-4BAB-9AF6-ED2B4CFA7F50}" type="datetimeFigureOut">
              <a:rPr lang="cs-CZ" smtClean="0"/>
              <a:pPr/>
              <a:t>19.10.2011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6397B89-4BBF-4B13-ADE0-6DE496F84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96570960"/>
              </p:ext>
            </p:extLst>
          </p:nvPr>
        </p:nvGraphicFramePr>
        <p:xfrm>
          <a:off x="539552" y="548680"/>
          <a:ext cx="7992888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522958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2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3728" y="620688"/>
            <a:ext cx="59046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 smtClean="0"/>
              <a:t>Převeď jednotky. Správný výsledek se po kliknutí zobrazí zeleně.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0496" y="2564904"/>
            <a:ext cx="1495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 </a:t>
            </a:r>
            <a:r>
              <a:rPr lang="cs-CZ" sz="3600" dirty="0" err="1" smtClean="0"/>
              <a:t>hl</a:t>
            </a:r>
            <a:r>
              <a:rPr lang="cs-CZ" sz="3600" dirty="0" smtClean="0"/>
              <a:t> 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2564904"/>
            <a:ext cx="214827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80 l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2548030"/>
            <a:ext cx="227233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800 l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3844173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12 </a:t>
            </a:r>
            <a:r>
              <a:rPr lang="cs-CZ" sz="3600" dirty="0" err="1" smtClean="0"/>
              <a:t>hl</a:t>
            </a:r>
            <a:r>
              <a:rPr lang="cs-CZ" sz="3600" dirty="0" smtClean="0"/>
              <a:t> =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3844173"/>
            <a:ext cx="214827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1200  l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3790386"/>
            <a:ext cx="227233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12 000 l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28794" y="5157192"/>
            <a:ext cx="17298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560 </a:t>
            </a:r>
            <a:r>
              <a:rPr lang="cs-CZ" sz="3200" dirty="0" err="1" smtClean="0"/>
              <a:t>hl</a:t>
            </a:r>
            <a:r>
              <a:rPr lang="cs-CZ" sz="3200" dirty="0" smtClean="0"/>
              <a:t> =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5157192"/>
            <a:ext cx="214827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56 000 l 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10064" y="5103405"/>
            <a:ext cx="226246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560 000 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8799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0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0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/>
      <p:bldP spid="8" grpId="0" animBg="1"/>
      <p:bldP spid="10" grpId="0" animBg="1"/>
      <p:bldP spid="11" grpId="0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81159" y="816145"/>
            <a:ext cx="19886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800 l =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22268" y="816145"/>
            <a:ext cx="211701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80 </a:t>
            </a:r>
            <a:r>
              <a:rPr lang="cs-CZ" sz="3600" dirty="0" err="1" smtClean="0"/>
              <a:t>hl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98532" y="799271"/>
            <a:ext cx="206670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8</a:t>
            </a:r>
            <a:r>
              <a:rPr lang="cs-CZ" sz="3600" dirty="0" smtClean="0"/>
              <a:t> </a:t>
            </a:r>
            <a:r>
              <a:rPr lang="cs-CZ" sz="3600" dirty="0" err="1" smtClean="0"/>
              <a:t>hl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13742" y="1988840"/>
            <a:ext cx="1786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4</a:t>
            </a:r>
            <a:r>
              <a:rPr lang="cs-CZ" sz="3200" dirty="0" smtClean="0"/>
              <a:t> 000 l=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57958" y="2044040"/>
            <a:ext cx="211701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40 </a:t>
            </a:r>
            <a:r>
              <a:rPr lang="cs-CZ" sz="3600" dirty="0" err="1" smtClean="0"/>
              <a:t>hl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34222" y="1990253"/>
            <a:ext cx="210967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400 </a:t>
            </a:r>
            <a:r>
              <a:rPr lang="cs-CZ" sz="3600" dirty="0" err="1" smtClean="0"/>
              <a:t>hl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43042" y="335756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17 000  l =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60819" y="3284448"/>
            <a:ext cx="206652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170 </a:t>
            </a:r>
            <a:r>
              <a:rPr lang="cs-CZ" sz="3600" dirty="0" err="1" smtClean="0"/>
              <a:t>hl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46954" y="3230661"/>
            <a:ext cx="2096945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1 700 </a:t>
            </a:r>
            <a:r>
              <a:rPr lang="cs-CZ" sz="3600" dirty="0" err="1" smtClean="0"/>
              <a:t>hl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43042" y="4453986"/>
            <a:ext cx="2000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100 000 l =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45298" y="4453986"/>
            <a:ext cx="207853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100 </a:t>
            </a:r>
            <a:r>
              <a:rPr lang="cs-CZ" sz="3600" dirty="0" err="1" smtClean="0"/>
              <a:t>hl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21562" y="4437112"/>
            <a:ext cx="219377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1 000 </a:t>
            </a:r>
            <a:r>
              <a:rPr lang="cs-CZ" sz="3600" dirty="0" err="1" smtClean="0"/>
              <a:t>hl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5715016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861 000 l =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47791" y="5606114"/>
            <a:ext cx="2117010" cy="6155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400" dirty="0" smtClean="0"/>
              <a:t>86 100 </a:t>
            </a:r>
            <a:r>
              <a:rPr lang="cs-CZ" sz="3400" dirty="0" err="1" smtClean="0"/>
              <a:t>hl</a:t>
            </a:r>
            <a:endParaRPr lang="cs-CZ" sz="3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74536" y="5589240"/>
            <a:ext cx="2140801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8 610 </a:t>
            </a:r>
            <a:r>
              <a:rPr lang="cs-CZ" sz="3600" dirty="0" err="1" smtClean="0"/>
              <a:t>hl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77314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000"/>
                            </p:stCondLst>
                            <p:childTnLst>
                              <p:par>
                                <p:cTn id="1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9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/>
      <p:bldP spid="8" grpId="0" animBg="1"/>
      <p:bldP spid="10" grpId="0" animBg="1"/>
      <p:bldP spid="11" grpId="0"/>
      <p:bldP spid="12" grpId="0" animBg="1"/>
      <p:bldP spid="13" grpId="0" animBg="1"/>
      <p:bldP spid="14" grpId="0"/>
      <p:bldP spid="15" grpId="0" animBg="1"/>
      <p:bldP spid="16" grpId="0" animBg="1"/>
      <p:bldP spid="17" grpId="0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6812" y="554535"/>
            <a:ext cx="2517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1 569 l =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23756"/>
            <a:ext cx="242859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156 </a:t>
            </a:r>
            <a:r>
              <a:rPr lang="cs-CZ" sz="3600" dirty="0" err="1" smtClean="0"/>
              <a:t>hl</a:t>
            </a:r>
            <a:r>
              <a:rPr lang="cs-CZ" sz="3600" dirty="0" smtClean="0"/>
              <a:t> 9 l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37538" y="537661"/>
            <a:ext cx="246691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15 </a:t>
            </a:r>
            <a:r>
              <a:rPr lang="cs-CZ" sz="3600" dirty="0" err="1" smtClean="0"/>
              <a:t>hl</a:t>
            </a:r>
            <a:r>
              <a:rPr lang="cs-CZ" sz="3600" dirty="0" smtClean="0"/>
              <a:t> 69 l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9853" y="1556792"/>
            <a:ext cx="2517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342 l =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6812" y="2636912"/>
            <a:ext cx="2517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7 001 l =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2716" y="3645024"/>
            <a:ext cx="2517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47 l =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2716" y="4725144"/>
            <a:ext cx="2517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34 234 l =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6812" y="5733256"/>
            <a:ext cx="25170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3 201 l =</a:t>
            </a:r>
            <a:endParaRPr lang="cs-CZ" sz="3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1" y="1556792"/>
            <a:ext cx="2428591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34 </a:t>
            </a:r>
            <a:r>
              <a:rPr lang="cs-CZ" sz="3600" dirty="0" err="1" smtClean="0"/>
              <a:t>hl</a:t>
            </a:r>
            <a:r>
              <a:rPr lang="cs-CZ" sz="3600" dirty="0" smtClean="0"/>
              <a:t> 2 l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42118" y="1540118"/>
            <a:ext cx="246233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 </a:t>
            </a:r>
            <a:r>
              <a:rPr lang="cs-CZ" sz="3600" dirty="0" err="1" smtClean="0"/>
              <a:t>hl</a:t>
            </a:r>
            <a:r>
              <a:rPr lang="cs-CZ" sz="3600" dirty="0" smtClean="0"/>
              <a:t> 42 l 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22258" y="2499628"/>
            <a:ext cx="248219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70 </a:t>
            </a:r>
            <a:r>
              <a:rPr lang="cs-CZ" sz="3600" dirty="0" err="1" smtClean="0"/>
              <a:t>hl</a:t>
            </a:r>
            <a:r>
              <a:rPr lang="cs-CZ" sz="3600" dirty="0" smtClean="0"/>
              <a:t> 10 l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70176" y="2499626"/>
            <a:ext cx="239796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70 </a:t>
            </a:r>
            <a:r>
              <a:rPr lang="cs-CZ" sz="3600" dirty="0" err="1" smtClean="0"/>
              <a:t>hl</a:t>
            </a:r>
            <a:r>
              <a:rPr lang="cs-CZ" sz="3600" dirty="0" smtClean="0"/>
              <a:t> 1 l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45024" y="3501008"/>
            <a:ext cx="242312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 </a:t>
            </a:r>
            <a:r>
              <a:rPr lang="cs-CZ" sz="3600" dirty="0" err="1" smtClean="0"/>
              <a:t>hl</a:t>
            </a:r>
            <a:r>
              <a:rPr lang="cs-CZ" sz="3600" dirty="0" smtClean="0"/>
              <a:t> 7 l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67270" y="3484334"/>
            <a:ext cx="243717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47 l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97106" y="4623002"/>
            <a:ext cx="248219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3423 </a:t>
            </a:r>
            <a:r>
              <a:rPr lang="cs-CZ" sz="3600" dirty="0" err="1" smtClean="0"/>
              <a:t>hl</a:t>
            </a:r>
            <a:r>
              <a:rPr lang="cs-CZ" sz="3600" dirty="0" smtClean="0"/>
              <a:t> 4 l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45024" y="4623000"/>
            <a:ext cx="2423120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342 </a:t>
            </a:r>
            <a:r>
              <a:rPr lang="cs-CZ" sz="3200" dirty="0" err="1" smtClean="0"/>
              <a:t>hl</a:t>
            </a:r>
            <a:r>
              <a:rPr lang="cs-CZ" sz="3200" dirty="0" smtClean="0"/>
              <a:t> 34 l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25343" y="5671700"/>
            <a:ext cx="242312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320 </a:t>
            </a:r>
            <a:r>
              <a:rPr lang="cs-CZ" sz="3600" dirty="0" err="1" smtClean="0"/>
              <a:t>hl</a:t>
            </a:r>
            <a:r>
              <a:rPr lang="cs-CZ" sz="3600" dirty="0" smtClean="0"/>
              <a:t> 1 l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47589" y="5655026"/>
            <a:ext cx="243717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32 </a:t>
            </a:r>
            <a:r>
              <a:rPr lang="cs-CZ" sz="3600" dirty="0" err="1" smtClean="0"/>
              <a:t>hl</a:t>
            </a:r>
            <a:r>
              <a:rPr lang="cs-CZ" sz="3600" dirty="0" smtClean="0"/>
              <a:t> 1 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729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000"/>
                            </p:stCondLst>
                            <p:childTnLst>
                              <p:par>
                                <p:cTn id="1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000"/>
                            </p:stCondLst>
                            <p:childTnLst>
                              <p:par>
                                <p:cTn id="1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000"/>
                            </p:stCondLst>
                            <p:childTnLst>
                              <p:par>
                                <p:cTn id="1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8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9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20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20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2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2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2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4" grpId="0" animBg="1"/>
      <p:bldP spid="16" grpId="0" animBg="1"/>
      <p:bldP spid="18" grpId="0" animBg="1"/>
      <p:bldP spid="20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620687"/>
            <a:ext cx="6912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 smtClean="0"/>
              <a:t>Kdo má nejvíce vody v bazénu? Je-li tvůj převod správný, objeví se obrázek.</a:t>
            </a:r>
            <a:endParaRPr lang="cs-CZ" sz="32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7564" y="2996952"/>
            <a:ext cx="2520279" cy="49244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Petr – 46 </a:t>
            </a:r>
            <a:r>
              <a:rPr lang="cs-CZ" sz="2600" dirty="0" err="1" smtClean="0"/>
              <a:t>hl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8277" y="2484402"/>
            <a:ext cx="3240359" cy="49244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Jindra – 5 300 l 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5802479"/>
            <a:ext cx="2155680" cy="49244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Jan – 2 600 l</a:t>
            </a:r>
            <a:endParaRPr lang="cs-CZ" sz="2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3214686"/>
            <a:ext cx="3071819" cy="2300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872270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Obrázek použit z:</a:t>
            </a:r>
          </a:p>
          <a:p>
            <a:pPr>
              <a:buNone/>
            </a:pPr>
            <a:r>
              <a:rPr lang="cs-CZ" dirty="0" smtClean="0"/>
              <a:t>http://www.</a:t>
            </a:r>
            <a:r>
              <a:rPr lang="cs-CZ" dirty="0" err="1" smtClean="0"/>
              <a:t>chosse.bloguje.cz</a:t>
            </a:r>
            <a:r>
              <a:rPr lang="cs-CZ" dirty="0" smtClean="0"/>
              <a:t>/labrador_lachtan.</a:t>
            </a:r>
            <a:r>
              <a:rPr lang="cs-CZ" dirty="0" err="1" smtClean="0"/>
              <a:t>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151</TotalTime>
  <Words>219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</dc:title>
  <dc:creator>prez5</dc:creator>
  <cp:lastModifiedBy>Reditelna</cp:lastModifiedBy>
  <cp:revision>21</cp:revision>
  <dcterms:created xsi:type="dcterms:W3CDTF">2011-09-06T09:06:20Z</dcterms:created>
  <dcterms:modified xsi:type="dcterms:W3CDTF">2011-10-19T05:19:08Z</dcterms:modified>
</cp:coreProperties>
</file>